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ags/tag4.xml" ContentType="application/vnd.openxmlformats-officedocument.presentationml.tags+xml"/>
  <Override PartName="/ppt/tags/tag89.xml" ContentType="application/vnd.openxmlformats-officedocument.presentationml.tag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tags/tag49.xml" ContentType="application/vnd.openxmlformats-officedocument.presentationml.tags+xml"/>
  <Override PartName="/ppt/tags/tag78.xml" ContentType="application/vnd.openxmlformats-officedocument.presentationml.tag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ags/tag38.xml" ContentType="application/vnd.openxmlformats-officedocument.presentationml.tags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tags/tag85.xml" ContentType="application/vnd.openxmlformats-officedocument.presentationml.tags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45.xml" ContentType="application/vnd.openxmlformats-officedocument.presentationml.tags+xml"/>
  <Override PartName="/ppt/tags/tag63.xml" ContentType="application/vnd.openxmlformats-officedocument.presentationml.tags+xml"/>
  <Override PartName="/ppt/tags/tag74.xml" ContentType="application/vnd.openxmlformats-officedocument.presentationml.tags+xml"/>
  <Override PartName="/ppt/tags/tag34.xml" ContentType="application/vnd.openxmlformats-officedocument.presentationml.tags+xml"/>
  <Override PartName="/ppt/tags/tag52.xml" ContentType="application/vnd.openxmlformats-officedocument.presentationml.tags+xml"/>
  <Override PartName="/ppt/tags/tag81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41.xml" ContentType="application/vnd.openxmlformats-officedocument.presentationml.tags+xml"/>
  <Override PartName="/ppt/tags/tag70.xml" ContentType="application/vnd.openxmlformats-officedocument.presentationml.tags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tags/tag5.xml" ContentType="application/vnd.openxmlformats-officedocument.presentationml.tags+xml"/>
  <Override PartName="/ppt/tags/tag79.xml" ContentType="application/vnd.openxmlformats-officedocument.presentationml.tags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tags/tag3.xml" ContentType="application/vnd.openxmlformats-officedocument.presentationml.tags+xml"/>
  <Override PartName="/ppt/tags/tag39.xml" ContentType="application/vnd.openxmlformats-officedocument.presentationml.tags+xml"/>
  <Override PartName="/ppt/tags/tag59.xml" ContentType="application/vnd.openxmlformats-officedocument.presentationml.tags+xml"/>
  <Override PartName="/ppt/tags/tag68.xml" ContentType="application/vnd.openxmlformats-officedocument.presentationml.tags+xml"/>
  <Override PartName="/ppt/tags/tag77.xml" ContentType="application/vnd.openxmlformats-officedocument.presentationml.tags+xml"/>
  <Override PartName="/ppt/tags/tag86.xml" ContentType="application/vnd.openxmlformats-officedocument.presentationml.tags+xml"/>
  <Override PartName="/ppt/tags/tag88.xml" ContentType="application/vnd.openxmlformats-officedocument.presentationml.tag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57.xml" ContentType="application/vnd.openxmlformats-officedocument.presentationml.tags+xml"/>
  <Override PartName="/ppt/tags/tag66.xml" ContentType="application/vnd.openxmlformats-officedocument.presentationml.tags+xml"/>
  <Override PartName="/ppt/tags/tag75.xml" ContentType="application/vnd.openxmlformats-officedocument.presentationml.tags+xml"/>
  <Override PartName="/ppt/tags/tag84.xml" ContentType="application/vnd.openxmlformats-officedocument.presentationml.tags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55.xml" ContentType="application/vnd.openxmlformats-officedocument.presentationml.tags+xml"/>
  <Override PartName="/ppt/tags/tag64.xml" ContentType="application/vnd.openxmlformats-officedocument.presentationml.tags+xml"/>
  <Override PartName="/ppt/tags/tag73.xml" ContentType="application/vnd.openxmlformats-officedocument.presentationml.tags+xml"/>
  <Override PartName="/ppt/tags/tag82.xml" ContentType="application/vnd.openxmlformats-officedocument.presentationml.tags+xml"/>
  <Default Extension="wdp" ContentType="image/vnd.ms-photo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53.xml" ContentType="application/vnd.openxmlformats-officedocument.presentationml.tags+xml"/>
  <Override PartName="/ppt/tags/tag62.xml" ContentType="application/vnd.openxmlformats-officedocument.presentationml.tags+xml"/>
  <Override PartName="/ppt/tags/tag71.xml" ContentType="application/vnd.openxmlformats-officedocument.presentationml.tags+xml"/>
  <Override PartName="/ppt/tags/tag80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tags/tag51.xml" ContentType="application/vnd.openxmlformats-officedocument.presentationml.tags+xml"/>
  <Override PartName="/ppt/tags/tag6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ags/tag2.xml" ContentType="application/vnd.openxmlformats-officedocument.presentationml.tags+xml"/>
  <Override PartName="/ppt/tags/tag58.xml" ContentType="application/vnd.openxmlformats-officedocument.presentationml.tags+xml"/>
  <Override PartName="/ppt/tags/tag69.xml" ContentType="application/vnd.openxmlformats-officedocument.presentationml.tags+xml"/>
  <Override PartName="/ppt/tags/tag87.xml" ContentType="application/vnd.openxmlformats-officedocument.presentationml.tags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tags/tag76.xml" ContentType="application/vnd.openxmlformats-officedocument.presentationml.tags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83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32.xml" ContentType="application/vnd.openxmlformats-officedocument.presentationml.tags+xml"/>
  <Override PartName="/ppt/tags/tag50.xml" ContentType="application/vnd.openxmlformats-officedocument.presentationml.tags+xml"/>
  <Override PartName="/ppt/slideLayouts/slideLayout9.xml" ContentType="application/vnd.openxmlformats-officedocument.presentationml.slideLayout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06" r:id="rId1"/>
    <p:sldMasterId id="2147484320" r:id="rId2"/>
    <p:sldMasterId id="2147484392" r:id="rId3"/>
  </p:sldMasterIdLst>
  <p:notesMasterIdLst>
    <p:notesMasterId r:id="rId9"/>
  </p:notesMasterIdLst>
  <p:sldIdLst>
    <p:sldId id="261" r:id="rId4"/>
    <p:sldId id="382" r:id="rId5"/>
    <p:sldId id="399" r:id="rId6"/>
    <p:sldId id="384" r:id="rId7"/>
    <p:sldId id="40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015" autoAdjust="0"/>
    <p:restoredTop sz="94533" autoAdjust="0"/>
  </p:normalViewPr>
  <p:slideViewPr>
    <p:cSldViewPr snapToGrid="0">
      <p:cViewPr varScale="1">
        <p:scale>
          <a:sx n="41" d="100"/>
          <a:sy n="41" d="100"/>
        </p:scale>
        <p:origin x="-124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662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1593CF-EBD2-4623-B998-221165C31B23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0DF3A9-511D-48BA-A3D2-55461F2B4F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65076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BCFC436C-4D9D-4627-9D98-4A15F1D889EB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6D3D688C-C062-40ED-BD6C-ADA8FBA67D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="" xmlns:p14="http://schemas.microsoft.com/office/powerpoint/2010/main" val="2289031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35501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027202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408245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622976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848082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163297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847218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011774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187705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84372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BCFC436C-4D9D-4627-9D98-4A15F1D889EB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6D3D688C-C062-40ED-BD6C-ADA8FBA67D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599273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734471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605608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434059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436604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408339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25351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570709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59341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8797075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06422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6D3D688C-C062-40ED-BD6C-ADA8FBA67D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132985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452914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091245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936214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566588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7836688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0045621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6936977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5811059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539748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7333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43323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68609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29289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3206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57508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84278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5674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  <p:sldLayoutId id="2147483918" r:id="rId12"/>
    <p:sldLayoutId id="2147483919" r:id="rId13"/>
    <p:sldLayoutId id="2147483920" r:id="rId14"/>
    <p:sldLayoutId id="2147483921" r:id="rId15"/>
    <p:sldLayoutId id="2147483922" r:id="rId16"/>
    <p:sldLayoutId id="214748392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65540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21" r:id="rId1"/>
    <p:sldLayoutId id="2147484322" r:id="rId2"/>
    <p:sldLayoutId id="2147484323" r:id="rId3"/>
    <p:sldLayoutId id="2147484324" r:id="rId4"/>
    <p:sldLayoutId id="2147484325" r:id="rId5"/>
    <p:sldLayoutId id="2147484326" r:id="rId6"/>
    <p:sldLayoutId id="2147484327" r:id="rId7"/>
    <p:sldLayoutId id="2147484328" r:id="rId8"/>
    <p:sldLayoutId id="2147484329" r:id="rId9"/>
    <p:sldLayoutId id="2147484330" r:id="rId10"/>
    <p:sldLayoutId id="21474843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11990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93" r:id="rId1"/>
    <p:sldLayoutId id="2147484394" r:id="rId2"/>
    <p:sldLayoutId id="2147484395" r:id="rId3"/>
    <p:sldLayoutId id="2147484396" r:id="rId4"/>
    <p:sldLayoutId id="2147484397" r:id="rId5"/>
    <p:sldLayoutId id="2147484398" r:id="rId6"/>
    <p:sldLayoutId id="2147484399" r:id="rId7"/>
    <p:sldLayoutId id="2147484400" r:id="rId8"/>
    <p:sldLayoutId id="2147484401" r:id="rId9"/>
    <p:sldLayoutId id="2147484402" r:id="rId10"/>
    <p:sldLayoutId id="21474844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9" Type="http://schemas.openxmlformats.org/officeDocument/2006/relationships/tags" Target="../tags/tag39.xml"/><Relationship Id="rId21" Type="http://schemas.openxmlformats.org/officeDocument/2006/relationships/tags" Target="../tags/tag21.xml"/><Relationship Id="rId34" Type="http://schemas.openxmlformats.org/officeDocument/2006/relationships/tags" Target="../tags/tag34.xml"/><Relationship Id="rId42" Type="http://schemas.openxmlformats.org/officeDocument/2006/relationships/tags" Target="../tags/tag42.xml"/><Relationship Id="rId47" Type="http://schemas.openxmlformats.org/officeDocument/2006/relationships/tags" Target="../tags/tag47.xml"/><Relationship Id="rId50" Type="http://schemas.openxmlformats.org/officeDocument/2006/relationships/tags" Target="../tags/tag50.xml"/><Relationship Id="rId55" Type="http://schemas.openxmlformats.org/officeDocument/2006/relationships/tags" Target="../tags/tag55.xml"/><Relationship Id="rId63" Type="http://schemas.openxmlformats.org/officeDocument/2006/relationships/tags" Target="../tags/tag63.xml"/><Relationship Id="rId68" Type="http://schemas.openxmlformats.org/officeDocument/2006/relationships/tags" Target="../tags/tag68.xml"/><Relationship Id="rId76" Type="http://schemas.openxmlformats.org/officeDocument/2006/relationships/tags" Target="../tags/tag76.xml"/><Relationship Id="rId84" Type="http://schemas.openxmlformats.org/officeDocument/2006/relationships/tags" Target="../tags/tag84.xml"/><Relationship Id="rId89" Type="http://schemas.openxmlformats.org/officeDocument/2006/relationships/tags" Target="../tags/tag89.xml"/><Relationship Id="rId7" Type="http://schemas.openxmlformats.org/officeDocument/2006/relationships/tags" Target="../tags/tag7.xml"/><Relationship Id="rId71" Type="http://schemas.openxmlformats.org/officeDocument/2006/relationships/tags" Target="../tags/tag71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9" Type="http://schemas.openxmlformats.org/officeDocument/2006/relationships/tags" Target="../tags/tag29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53" Type="http://schemas.openxmlformats.org/officeDocument/2006/relationships/tags" Target="../tags/tag53.xml"/><Relationship Id="rId58" Type="http://schemas.openxmlformats.org/officeDocument/2006/relationships/tags" Target="../tags/tag58.xml"/><Relationship Id="rId66" Type="http://schemas.openxmlformats.org/officeDocument/2006/relationships/tags" Target="../tags/tag66.xml"/><Relationship Id="rId74" Type="http://schemas.openxmlformats.org/officeDocument/2006/relationships/tags" Target="../tags/tag74.xml"/><Relationship Id="rId79" Type="http://schemas.openxmlformats.org/officeDocument/2006/relationships/tags" Target="../tags/tag79.xml"/><Relationship Id="rId87" Type="http://schemas.openxmlformats.org/officeDocument/2006/relationships/tags" Target="../tags/tag87.xml"/><Relationship Id="rId5" Type="http://schemas.openxmlformats.org/officeDocument/2006/relationships/tags" Target="../tags/tag5.xml"/><Relationship Id="rId61" Type="http://schemas.openxmlformats.org/officeDocument/2006/relationships/tags" Target="../tags/tag61.xml"/><Relationship Id="rId82" Type="http://schemas.openxmlformats.org/officeDocument/2006/relationships/tags" Target="../tags/tag82.xml"/><Relationship Id="rId90" Type="http://schemas.openxmlformats.org/officeDocument/2006/relationships/slideLayout" Target="../slideLayouts/slideLayout7.xml"/><Relationship Id="rId19" Type="http://schemas.openxmlformats.org/officeDocument/2006/relationships/tags" Target="../tags/tag19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43" Type="http://schemas.openxmlformats.org/officeDocument/2006/relationships/tags" Target="../tags/tag43.xml"/><Relationship Id="rId48" Type="http://schemas.openxmlformats.org/officeDocument/2006/relationships/tags" Target="../tags/tag48.xml"/><Relationship Id="rId56" Type="http://schemas.openxmlformats.org/officeDocument/2006/relationships/tags" Target="../tags/tag56.xml"/><Relationship Id="rId64" Type="http://schemas.openxmlformats.org/officeDocument/2006/relationships/tags" Target="../tags/tag64.xml"/><Relationship Id="rId69" Type="http://schemas.openxmlformats.org/officeDocument/2006/relationships/tags" Target="../tags/tag69.xml"/><Relationship Id="rId77" Type="http://schemas.openxmlformats.org/officeDocument/2006/relationships/tags" Target="../tags/tag77.xml"/><Relationship Id="rId8" Type="http://schemas.openxmlformats.org/officeDocument/2006/relationships/tags" Target="../tags/tag8.xml"/><Relationship Id="rId51" Type="http://schemas.openxmlformats.org/officeDocument/2006/relationships/tags" Target="../tags/tag51.xml"/><Relationship Id="rId72" Type="http://schemas.openxmlformats.org/officeDocument/2006/relationships/tags" Target="../tags/tag72.xml"/><Relationship Id="rId80" Type="http://schemas.openxmlformats.org/officeDocument/2006/relationships/tags" Target="../tags/tag80.xml"/><Relationship Id="rId85" Type="http://schemas.openxmlformats.org/officeDocument/2006/relationships/tags" Target="../tags/tag85.xml"/><Relationship Id="rId3" Type="http://schemas.openxmlformats.org/officeDocument/2006/relationships/tags" Target="../tags/tag3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46" Type="http://schemas.openxmlformats.org/officeDocument/2006/relationships/tags" Target="../tags/tag46.xml"/><Relationship Id="rId59" Type="http://schemas.openxmlformats.org/officeDocument/2006/relationships/tags" Target="../tags/tag59.xml"/><Relationship Id="rId67" Type="http://schemas.openxmlformats.org/officeDocument/2006/relationships/tags" Target="../tags/tag67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54" Type="http://schemas.openxmlformats.org/officeDocument/2006/relationships/tags" Target="../tags/tag54.xml"/><Relationship Id="rId62" Type="http://schemas.openxmlformats.org/officeDocument/2006/relationships/tags" Target="../tags/tag62.xml"/><Relationship Id="rId70" Type="http://schemas.openxmlformats.org/officeDocument/2006/relationships/tags" Target="../tags/tag70.xml"/><Relationship Id="rId75" Type="http://schemas.openxmlformats.org/officeDocument/2006/relationships/tags" Target="../tags/tag75.xml"/><Relationship Id="rId83" Type="http://schemas.openxmlformats.org/officeDocument/2006/relationships/tags" Target="../tags/tag83.xml"/><Relationship Id="rId88" Type="http://schemas.openxmlformats.org/officeDocument/2006/relationships/tags" Target="../tags/tag88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49" Type="http://schemas.openxmlformats.org/officeDocument/2006/relationships/tags" Target="../tags/tag49.xml"/><Relationship Id="rId57" Type="http://schemas.openxmlformats.org/officeDocument/2006/relationships/tags" Target="../tags/tag57.xml"/><Relationship Id="rId10" Type="http://schemas.openxmlformats.org/officeDocument/2006/relationships/tags" Target="../tags/tag10.xml"/><Relationship Id="rId31" Type="http://schemas.openxmlformats.org/officeDocument/2006/relationships/tags" Target="../tags/tag31.xml"/><Relationship Id="rId44" Type="http://schemas.openxmlformats.org/officeDocument/2006/relationships/tags" Target="../tags/tag44.xml"/><Relationship Id="rId52" Type="http://schemas.openxmlformats.org/officeDocument/2006/relationships/tags" Target="../tags/tag52.xml"/><Relationship Id="rId60" Type="http://schemas.openxmlformats.org/officeDocument/2006/relationships/tags" Target="../tags/tag60.xml"/><Relationship Id="rId65" Type="http://schemas.openxmlformats.org/officeDocument/2006/relationships/tags" Target="../tags/tag65.xml"/><Relationship Id="rId73" Type="http://schemas.openxmlformats.org/officeDocument/2006/relationships/tags" Target="../tags/tag73.xml"/><Relationship Id="rId78" Type="http://schemas.openxmlformats.org/officeDocument/2006/relationships/tags" Target="../tags/tag78.xml"/><Relationship Id="rId81" Type="http://schemas.openxmlformats.org/officeDocument/2006/relationships/tags" Target="../tags/tag81.xml"/><Relationship Id="rId86" Type="http://schemas.openxmlformats.org/officeDocument/2006/relationships/tags" Target="../tags/tag8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hyperlink" Target="http://fppt.com/officetimeline" TargetMode="External"/><Relationship Id="rId7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officetimeline.com/fwlink.aspx?linkid=1030" TargetMode="External"/><Relationship Id="rId5" Type="http://schemas.microsoft.com/office/2007/relationships/hdphoto" Target="../media/hdphoto1.wdp"/><Relationship Id="rId4" Type="http://schemas.openxmlformats.org/officeDocument/2006/relationships/image" Target="../media/image6.pn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fppt.com/officetimeline" TargetMode="Externa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fppt.com/officetimeline" TargetMode="Externa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335" name="Straight Connector 16334" hidden="1"/>
          <p:cNvCxnSpPr/>
          <p:nvPr>
            <p:custDataLst>
              <p:tags r:id="rId2"/>
            </p:custDataLst>
          </p:nvPr>
        </p:nvCxnSpPr>
        <p:spPr>
          <a:xfrm>
            <a:off x="4478020" y="3251200"/>
            <a:ext cx="0" cy="2924810"/>
          </a:xfrm>
          <a:prstGeom prst="line">
            <a:avLst/>
          </a:prstGeom>
          <a:ln w="0">
            <a:solidFill>
              <a:srgbClr val="70AD47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32" name="Straight Connector 16331" hidden="1"/>
          <p:cNvCxnSpPr/>
          <p:nvPr>
            <p:custDataLst>
              <p:tags r:id="rId3"/>
            </p:custDataLst>
          </p:nvPr>
        </p:nvCxnSpPr>
        <p:spPr>
          <a:xfrm>
            <a:off x="1188720" y="3251200"/>
            <a:ext cx="0" cy="2924810"/>
          </a:xfrm>
          <a:prstGeom prst="line">
            <a:avLst/>
          </a:prstGeom>
          <a:ln w="0">
            <a:solidFill>
              <a:srgbClr val="70AD47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29" name="Straight Connector 16328" hidden="1"/>
          <p:cNvCxnSpPr/>
          <p:nvPr>
            <p:custDataLst>
              <p:tags r:id="rId4"/>
            </p:custDataLst>
          </p:nvPr>
        </p:nvCxnSpPr>
        <p:spPr>
          <a:xfrm>
            <a:off x="3575749" y="6065520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72" name="Round Diagonal Corner Rectangle 16571"/>
          <p:cNvSpPr/>
          <p:nvPr>
            <p:custDataLst>
              <p:tags r:id="rId5"/>
            </p:custDataLst>
          </p:nvPr>
        </p:nvSpPr>
        <p:spPr>
          <a:xfrm>
            <a:off x="1188720" y="5925820"/>
            <a:ext cx="3289300" cy="500380"/>
          </a:xfrm>
          <a:prstGeom prst="round2DiagRect">
            <a:avLst>
              <a:gd name="adj1" fmla="val 100000"/>
              <a:gd name="adj2" fmla="val 0"/>
            </a:avLst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=""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cxnSp>
        <p:nvCxnSpPr>
          <p:cNvPr id="16569" name="Straight Connector 16568" hidden="1"/>
          <p:cNvCxnSpPr/>
          <p:nvPr>
            <p:custDataLst>
              <p:tags r:id="rId6"/>
            </p:custDataLst>
          </p:nvPr>
        </p:nvCxnSpPr>
        <p:spPr>
          <a:xfrm>
            <a:off x="5323840" y="3251200"/>
            <a:ext cx="0" cy="2317750"/>
          </a:xfrm>
          <a:prstGeom prst="line">
            <a:avLst/>
          </a:prstGeom>
          <a:ln w="0">
            <a:solidFill>
              <a:srgbClr val="70AD47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67" name="Straight Connector 16566" hidden="1"/>
          <p:cNvCxnSpPr/>
          <p:nvPr>
            <p:custDataLst>
              <p:tags r:id="rId7"/>
            </p:custDataLst>
          </p:nvPr>
        </p:nvCxnSpPr>
        <p:spPr>
          <a:xfrm>
            <a:off x="2457450" y="3251200"/>
            <a:ext cx="0" cy="2317750"/>
          </a:xfrm>
          <a:prstGeom prst="line">
            <a:avLst/>
          </a:prstGeom>
          <a:ln w="0">
            <a:solidFill>
              <a:srgbClr val="70AD47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65" name="Straight Connector 16564" hidden="1"/>
          <p:cNvCxnSpPr/>
          <p:nvPr>
            <p:custDataLst>
              <p:tags r:id="rId8"/>
            </p:custDataLst>
          </p:nvPr>
        </p:nvCxnSpPr>
        <p:spPr>
          <a:xfrm>
            <a:off x="4633817" y="5458460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49" name="Round Diagonal Corner Rectangle 16548"/>
          <p:cNvSpPr/>
          <p:nvPr>
            <p:custDataLst>
              <p:tags r:id="rId9"/>
            </p:custDataLst>
          </p:nvPr>
        </p:nvSpPr>
        <p:spPr>
          <a:xfrm>
            <a:off x="2457450" y="5318760"/>
            <a:ext cx="2866390" cy="500380"/>
          </a:xfrm>
          <a:prstGeom prst="round2DiagRect">
            <a:avLst>
              <a:gd name="adj1" fmla="val 100000"/>
              <a:gd name="adj2" fmla="val 0"/>
            </a:avLst>
          </a:prstGeom>
          <a:solidFill>
            <a:schemeClr val="accent6"/>
          </a:solid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=""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cxnSp>
        <p:nvCxnSpPr>
          <p:cNvPr id="16544" name="Straight Connector 16543" hidden="1"/>
          <p:cNvCxnSpPr/>
          <p:nvPr>
            <p:custDataLst>
              <p:tags r:id="rId10"/>
            </p:custDataLst>
          </p:nvPr>
        </p:nvCxnSpPr>
        <p:spPr>
          <a:xfrm>
            <a:off x="5793740" y="3251200"/>
            <a:ext cx="0" cy="1710690"/>
          </a:xfrm>
          <a:prstGeom prst="line">
            <a:avLst/>
          </a:prstGeom>
          <a:ln w="0">
            <a:solidFill>
              <a:srgbClr val="70AD47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41" name="Straight Connector 16540" hidden="1"/>
          <p:cNvCxnSpPr/>
          <p:nvPr>
            <p:custDataLst>
              <p:tags r:id="rId11"/>
            </p:custDataLst>
          </p:nvPr>
        </p:nvCxnSpPr>
        <p:spPr>
          <a:xfrm>
            <a:off x="2833370" y="3251200"/>
            <a:ext cx="0" cy="1710690"/>
          </a:xfrm>
          <a:prstGeom prst="line">
            <a:avLst/>
          </a:prstGeom>
          <a:ln w="0">
            <a:solidFill>
              <a:srgbClr val="70AD47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37" name="Straight Connector 16536" hidden="1"/>
          <p:cNvCxnSpPr/>
          <p:nvPr>
            <p:custDataLst>
              <p:tags r:id="rId12"/>
            </p:custDataLst>
          </p:nvPr>
        </p:nvCxnSpPr>
        <p:spPr>
          <a:xfrm>
            <a:off x="5055140" y="4851400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16" name="Round Diagonal Corner Rectangle 16515"/>
          <p:cNvSpPr/>
          <p:nvPr>
            <p:custDataLst>
              <p:tags r:id="rId13"/>
            </p:custDataLst>
          </p:nvPr>
        </p:nvSpPr>
        <p:spPr>
          <a:xfrm>
            <a:off x="2833370" y="4711700"/>
            <a:ext cx="2960370" cy="500380"/>
          </a:xfrm>
          <a:prstGeom prst="round2DiagRect">
            <a:avLst>
              <a:gd name="adj1" fmla="val 100000"/>
              <a:gd name="adj2" fmla="val 0"/>
            </a:avLst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=""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cxnSp>
        <p:nvCxnSpPr>
          <p:cNvPr id="16510" name="Straight Connector 16509" hidden="1"/>
          <p:cNvCxnSpPr/>
          <p:nvPr>
            <p:custDataLst>
              <p:tags r:id="rId14"/>
            </p:custDataLst>
          </p:nvPr>
        </p:nvCxnSpPr>
        <p:spPr>
          <a:xfrm>
            <a:off x="6686550" y="3251200"/>
            <a:ext cx="0" cy="1103630"/>
          </a:xfrm>
          <a:prstGeom prst="line">
            <a:avLst/>
          </a:prstGeom>
          <a:ln w="0">
            <a:solidFill>
              <a:srgbClr val="70AD47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07" name="Straight Connector 16506" hidden="1"/>
          <p:cNvCxnSpPr/>
          <p:nvPr>
            <p:custDataLst>
              <p:tags r:id="rId15"/>
            </p:custDataLst>
          </p:nvPr>
        </p:nvCxnSpPr>
        <p:spPr>
          <a:xfrm>
            <a:off x="3397250" y="3251200"/>
            <a:ext cx="0" cy="1103630"/>
          </a:xfrm>
          <a:prstGeom prst="line">
            <a:avLst/>
          </a:prstGeom>
          <a:ln w="0">
            <a:solidFill>
              <a:srgbClr val="70AD47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04" name="Straight Connector 16503" hidden="1"/>
          <p:cNvCxnSpPr/>
          <p:nvPr>
            <p:custDataLst>
              <p:tags r:id="rId16"/>
            </p:custDataLst>
          </p:nvPr>
        </p:nvCxnSpPr>
        <p:spPr>
          <a:xfrm>
            <a:off x="5788247" y="4244340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82" name="Round Diagonal Corner Rectangle 16481"/>
          <p:cNvSpPr/>
          <p:nvPr>
            <p:custDataLst>
              <p:tags r:id="rId17"/>
            </p:custDataLst>
          </p:nvPr>
        </p:nvSpPr>
        <p:spPr>
          <a:xfrm>
            <a:off x="3397250" y="4104640"/>
            <a:ext cx="3289300" cy="500380"/>
          </a:xfrm>
          <a:prstGeom prst="round2DiagRect">
            <a:avLst>
              <a:gd name="adj1" fmla="val 100000"/>
              <a:gd name="adj2" fmla="val 0"/>
            </a:avLst>
          </a:prstGeom>
          <a:solidFill>
            <a:schemeClr val="accent5"/>
          </a:solid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=""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cxnSp>
        <p:nvCxnSpPr>
          <p:cNvPr id="574" name="Straight Connector 573" hidden="1"/>
          <p:cNvCxnSpPr/>
          <p:nvPr>
            <p:custDataLst>
              <p:tags r:id="rId18"/>
            </p:custDataLst>
          </p:nvPr>
        </p:nvCxnSpPr>
        <p:spPr>
          <a:xfrm>
            <a:off x="7109460" y="3251200"/>
            <a:ext cx="0" cy="496570"/>
          </a:xfrm>
          <a:prstGeom prst="line">
            <a:avLst/>
          </a:prstGeom>
          <a:ln w="0">
            <a:solidFill>
              <a:srgbClr val="70AD47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2" name="Straight Connector 571" hidden="1"/>
          <p:cNvCxnSpPr/>
          <p:nvPr>
            <p:custDataLst>
              <p:tags r:id="rId19"/>
            </p:custDataLst>
          </p:nvPr>
        </p:nvCxnSpPr>
        <p:spPr>
          <a:xfrm>
            <a:off x="4712970" y="3251200"/>
            <a:ext cx="0" cy="496570"/>
          </a:xfrm>
          <a:prstGeom prst="line">
            <a:avLst/>
          </a:prstGeom>
          <a:ln w="0">
            <a:solidFill>
              <a:srgbClr val="70AD47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0" name="Straight Connector 569" hidden="1"/>
          <p:cNvCxnSpPr/>
          <p:nvPr>
            <p:custDataLst>
              <p:tags r:id="rId20"/>
            </p:custDataLst>
          </p:nvPr>
        </p:nvCxnSpPr>
        <p:spPr>
          <a:xfrm>
            <a:off x="6652800" y="3637280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7" name="Round Diagonal Corner Rectangle 556"/>
          <p:cNvSpPr/>
          <p:nvPr>
            <p:custDataLst>
              <p:tags r:id="rId21"/>
            </p:custDataLst>
          </p:nvPr>
        </p:nvSpPr>
        <p:spPr>
          <a:xfrm>
            <a:off x="4712970" y="3497580"/>
            <a:ext cx="2396490" cy="500380"/>
          </a:xfrm>
          <a:prstGeom prst="round2DiagRect">
            <a:avLst>
              <a:gd name="adj1" fmla="val 100000"/>
              <a:gd name="adj2" fmla="val 0"/>
            </a:avLst>
          </a:prstGeom>
          <a:solidFill>
            <a:schemeClr val="accent2"/>
          </a:solid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=""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cxnSp>
        <p:nvCxnSpPr>
          <p:cNvPr id="552" name="Straight Connector 551" hidden="1"/>
          <p:cNvCxnSpPr/>
          <p:nvPr>
            <p:custDataLst>
              <p:tags r:id="rId22"/>
            </p:custDataLst>
          </p:nvPr>
        </p:nvCxnSpPr>
        <p:spPr>
          <a:xfrm>
            <a:off x="1329690" y="2557177"/>
            <a:ext cx="0" cy="74327"/>
          </a:xfrm>
          <a:prstGeom prst="line">
            <a:avLst/>
          </a:prstGeom>
          <a:ln w="15875" cap="rnd" cmpd="sng" algn="ctr">
            <a:solidFill>
              <a:srgbClr val="1AAA42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4" name="Straight Connector 543" hidden="1"/>
          <p:cNvCxnSpPr/>
          <p:nvPr>
            <p:custDataLst>
              <p:tags r:id="rId23"/>
            </p:custDataLst>
          </p:nvPr>
        </p:nvCxnSpPr>
        <p:spPr>
          <a:xfrm>
            <a:off x="3115310" y="2557177"/>
            <a:ext cx="0" cy="74327"/>
          </a:xfrm>
          <a:prstGeom prst="line">
            <a:avLst/>
          </a:prstGeom>
          <a:ln w="15875" cap="rnd" cmpd="sng" algn="ctr">
            <a:solidFill>
              <a:schemeClr val="accent4">
                <a:alpha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67" name="Straight Connector 16466" hidden="1"/>
          <p:cNvCxnSpPr/>
          <p:nvPr>
            <p:custDataLst>
              <p:tags r:id="rId24"/>
            </p:custDataLst>
          </p:nvPr>
        </p:nvCxnSpPr>
        <p:spPr>
          <a:xfrm>
            <a:off x="4431030" y="2452702"/>
            <a:ext cx="0" cy="117175"/>
          </a:xfrm>
          <a:prstGeom prst="line">
            <a:avLst/>
          </a:prstGeom>
          <a:ln w="15875" cap="rnd" cmpd="sng" algn="ctr">
            <a:solidFill>
              <a:schemeClr val="accent4">
                <a:alpha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55" name="Straight Connector 16454"/>
          <p:cNvCxnSpPr/>
          <p:nvPr>
            <p:custDataLst>
              <p:tags r:id="rId25"/>
            </p:custDataLst>
          </p:nvPr>
        </p:nvCxnSpPr>
        <p:spPr>
          <a:xfrm>
            <a:off x="5746750" y="1961810"/>
            <a:ext cx="0" cy="608066"/>
          </a:xfrm>
          <a:prstGeom prst="line">
            <a:avLst/>
          </a:prstGeom>
          <a:ln w="15875" cap="rnd" cmpd="sng" algn="ctr">
            <a:solidFill>
              <a:schemeClr val="accent4">
                <a:alpha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39" name="Straight Connector 16438" hidden="1"/>
          <p:cNvCxnSpPr/>
          <p:nvPr>
            <p:custDataLst>
              <p:tags r:id="rId26"/>
            </p:custDataLst>
          </p:nvPr>
        </p:nvCxnSpPr>
        <p:spPr>
          <a:xfrm>
            <a:off x="6968490" y="2458856"/>
            <a:ext cx="0" cy="111020"/>
          </a:xfrm>
          <a:prstGeom prst="line">
            <a:avLst/>
          </a:prstGeom>
          <a:ln w="15875" cap="rnd" cmpd="sng" algn="ctr">
            <a:solidFill>
              <a:schemeClr val="accent4">
                <a:alpha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23" name="Straight Connector 16422" hidden="1"/>
          <p:cNvCxnSpPr/>
          <p:nvPr>
            <p:custDataLst>
              <p:tags r:id="rId27"/>
            </p:custDataLst>
          </p:nvPr>
        </p:nvCxnSpPr>
        <p:spPr>
          <a:xfrm>
            <a:off x="7908289" y="2557177"/>
            <a:ext cx="0" cy="74327"/>
          </a:xfrm>
          <a:prstGeom prst="line">
            <a:avLst/>
          </a:prstGeom>
          <a:ln w="15875" cap="rnd" cmpd="sng" algn="ctr">
            <a:solidFill>
              <a:schemeClr val="accent6">
                <a:alpha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5" name="TextBox 554"/>
          <p:cNvSpPr txBox="1"/>
          <p:nvPr/>
        </p:nvSpPr>
        <p:spPr>
          <a:xfrm>
            <a:off x="1764029" y="150407"/>
            <a:ext cx="55242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6"/>
                </a:solidFill>
                <a:latin typeface="Calibri" panose="020F0502020204030204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Event Planning Timeline</a:t>
            </a:r>
            <a:endParaRPr lang="en-US" sz="3200" b="1" dirty="0">
              <a:solidFill>
                <a:schemeClr val="accent6"/>
              </a:solidFill>
              <a:latin typeface="Calibri" panose="020F0502020204030204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Round Diagonal Corner Rectangle 3"/>
          <p:cNvSpPr/>
          <p:nvPr>
            <p:custDataLst>
              <p:tags r:id="rId28"/>
            </p:custDataLst>
          </p:nvPr>
        </p:nvSpPr>
        <p:spPr>
          <a:xfrm>
            <a:off x="1188720" y="2743200"/>
            <a:ext cx="6766560" cy="508000"/>
          </a:xfrm>
          <a:prstGeom prst="round2DiagRect">
            <a:avLst>
              <a:gd name="adj1" fmla="val 10000000"/>
              <a:gd name="adj2" fmla="val 0"/>
            </a:avLst>
          </a:prstGeom>
          <a:solidFill>
            <a:srgbClr val="505046"/>
          </a:solid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=""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>
            <p:custDataLst>
              <p:tags r:id="rId29"/>
            </p:custDataLst>
          </p:nvPr>
        </p:nvSpPr>
        <p:spPr>
          <a:xfrm>
            <a:off x="1012190" y="2743200"/>
            <a:ext cx="751839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pPr algn="r"/>
            <a:r>
              <a:rPr lang="en-US" sz="1600" dirty="0" smtClean="0">
                <a:solidFill>
                  <a:schemeClr val="bg2"/>
                </a:solidFill>
                <a:latin typeface="Calibri" panose="020F0502020204030204" pitchFamily="34" charset="0"/>
              </a:rPr>
              <a:t>Day</a:t>
            </a:r>
            <a:r>
              <a:rPr lang="en-US" sz="2000" dirty="0" smtClean="0">
                <a:solidFill>
                  <a:schemeClr val="bg2"/>
                </a:solidFill>
                <a:latin typeface="Calibri" panose="020F0502020204030204" pitchFamily="34" charset="0"/>
              </a:rPr>
              <a:t> </a:t>
            </a:r>
            <a:r>
              <a:rPr lang="en-US" dirty="0" smtClean="0">
                <a:solidFill>
                  <a:schemeClr val="bg2"/>
                </a:solidFill>
                <a:latin typeface="Calibri" panose="020F0502020204030204" pitchFamily="34" charset="0"/>
              </a:rPr>
              <a:t>1</a:t>
            </a:r>
            <a:endParaRPr lang="en-US" dirty="0">
              <a:solidFill>
                <a:schemeClr val="bg2"/>
              </a:solidFill>
              <a:latin typeface="Calibri" panose="020F0502020204030204" pitchFamily="34" charset="0"/>
            </a:endParaRPr>
          </a:p>
        </p:txBody>
      </p:sp>
      <p:cxnSp>
        <p:nvCxnSpPr>
          <p:cNvPr id="8" name="Straight Connector 7"/>
          <p:cNvCxnSpPr/>
          <p:nvPr>
            <p:custDataLst>
              <p:tags r:id="rId30"/>
            </p:custDataLst>
          </p:nvPr>
        </p:nvCxnSpPr>
        <p:spPr>
          <a:xfrm>
            <a:off x="1752600" y="289560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>
            <p:custDataLst>
              <p:tags r:id="rId31"/>
            </p:custDataLst>
          </p:nvPr>
        </p:nvSpPr>
        <p:spPr>
          <a:xfrm>
            <a:off x="1752600" y="2743200"/>
            <a:ext cx="563880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mtClean="0">
                <a:solidFill>
                  <a:schemeClr val="bg2"/>
                </a:solidFill>
                <a:latin typeface="Calibri" panose="020F0502020204030204" pitchFamily="34" charset="0"/>
              </a:rPr>
              <a:t>13</a:t>
            </a:r>
            <a:endParaRPr lang="en-US">
              <a:solidFill>
                <a:schemeClr val="bg2"/>
              </a:solidFill>
              <a:latin typeface="Calibri" panose="020F0502020204030204" pitchFamily="34" charset="0"/>
            </a:endParaRPr>
          </a:p>
        </p:txBody>
      </p:sp>
      <p:cxnSp>
        <p:nvCxnSpPr>
          <p:cNvPr id="11" name="Straight Connector 10"/>
          <p:cNvCxnSpPr/>
          <p:nvPr>
            <p:custDataLst>
              <p:tags r:id="rId32"/>
            </p:custDataLst>
          </p:nvPr>
        </p:nvCxnSpPr>
        <p:spPr>
          <a:xfrm>
            <a:off x="2316480" y="289560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>
            <p:custDataLst>
              <p:tags r:id="rId33"/>
            </p:custDataLst>
          </p:nvPr>
        </p:nvSpPr>
        <p:spPr>
          <a:xfrm>
            <a:off x="2316480" y="2743200"/>
            <a:ext cx="563880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mtClean="0">
                <a:solidFill>
                  <a:schemeClr val="bg2"/>
                </a:solidFill>
                <a:latin typeface="Calibri" panose="020F0502020204030204" pitchFamily="34" charset="0"/>
              </a:rPr>
              <a:t>25</a:t>
            </a:r>
            <a:endParaRPr lang="en-US">
              <a:solidFill>
                <a:schemeClr val="bg2"/>
              </a:solidFill>
              <a:latin typeface="Calibri" panose="020F0502020204030204" pitchFamily="34" charset="0"/>
            </a:endParaRPr>
          </a:p>
        </p:txBody>
      </p:sp>
      <p:cxnSp>
        <p:nvCxnSpPr>
          <p:cNvPr id="14" name="Straight Connector 13"/>
          <p:cNvCxnSpPr/>
          <p:nvPr>
            <p:custDataLst>
              <p:tags r:id="rId34"/>
            </p:custDataLst>
          </p:nvPr>
        </p:nvCxnSpPr>
        <p:spPr>
          <a:xfrm>
            <a:off x="2880360" y="289560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>
            <p:custDataLst>
              <p:tags r:id="rId35"/>
            </p:custDataLst>
          </p:nvPr>
        </p:nvSpPr>
        <p:spPr>
          <a:xfrm>
            <a:off x="2880360" y="2743200"/>
            <a:ext cx="563880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mtClean="0">
                <a:solidFill>
                  <a:schemeClr val="bg2"/>
                </a:solidFill>
                <a:latin typeface="Calibri" panose="020F0502020204030204" pitchFamily="34" charset="0"/>
              </a:rPr>
              <a:t>37</a:t>
            </a:r>
            <a:endParaRPr lang="en-US">
              <a:solidFill>
                <a:schemeClr val="bg2"/>
              </a:solidFill>
              <a:latin typeface="Calibri" panose="020F0502020204030204" pitchFamily="34" charset="0"/>
            </a:endParaRPr>
          </a:p>
        </p:txBody>
      </p:sp>
      <p:cxnSp>
        <p:nvCxnSpPr>
          <p:cNvPr id="17" name="Straight Connector 16"/>
          <p:cNvCxnSpPr/>
          <p:nvPr>
            <p:custDataLst>
              <p:tags r:id="rId36"/>
            </p:custDataLst>
          </p:nvPr>
        </p:nvCxnSpPr>
        <p:spPr>
          <a:xfrm>
            <a:off x="3444240" y="289560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>
            <p:custDataLst>
              <p:tags r:id="rId37"/>
            </p:custDataLst>
          </p:nvPr>
        </p:nvSpPr>
        <p:spPr>
          <a:xfrm>
            <a:off x="3444240" y="2743200"/>
            <a:ext cx="563880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mtClean="0">
                <a:solidFill>
                  <a:schemeClr val="bg2"/>
                </a:solidFill>
                <a:latin typeface="Calibri" panose="020F0502020204030204" pitchFamily="34" charset="0"/>
              </a:rPr>
              <a:t>49</a:t>
            </a:r>
            <a:endParaRPr lang="en-US">
              <a:solidFill>
                <a:schemeClr val="bg2"/>
              </a:solidFill>
              <a:latin typeface="Calibri" panose="020F0502020204030204" pitchFamily="34" charset="0"/>
            </a:endParaRPr>
          </a:p>
        </p:txBody>
      </p:sp>
      <p:cxnSp>
        <p:nvCxnSpPr>
          <p:cNvPr id="20" name="Straight Connector 19"/>
          <p:cNvCxnSpPr/>
          <p:nvPr>
            <p:custDataLst>
              <p:tags r:id="rId38"/>
            </p:custDataLst>
          </p:nvPr>
        </p:nvCxnSpPr>
        <p:spPr>
          <a:xfrm>
            <a:off x="4008120" y="289560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>
            <p:custDataLst>
              <p:tags r:id="rId39"/>
            </p:custDataLst>
          </p:nvPr>
        </p:nvSpPr>
        <p:spPr>
          <a:xfrm>
            <a:off x="4008120" y="2743200"/>
            <a:ext cx="563880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mtClean="0">
                <a:solidFill>
                  <a:schemeClr val="bg2"/>
                </a:solidFill>
                <a:latin typeface="Calibri" panose="020F0502020204030204" pitchFamily="34" charset="0"/>
              </a:rPr>
              <a:t>61</a:t>
            </a:r>
            <a:endParaRPr lang="en-US">
              <a:solidFill>
                <a:schemeClr val="bg2"/>
              </a:solidFill>
              <a:latin typeface="Calibri" panose="020F0502020204030204" pitchFamily="34" charset="0"/>
            </a:endParaRPr>
          </a:p>
        </p:txBody>
      </p:sp>
      <p:cxnSp>
        <p:nvCxnSpPr>
          <p:cNvPr id="23" name="Straight Connector 22"/>
          <p:cNvCxnSpPr/>
          <p:nvPr>
            <p:custDataLst>
              <p:tags r:id="rId40"/>
            </p:custDataLst>
          </p:nvPr>
        </p:nvCxnSpPr>
        <p:spPr>
          <a:xfrm>
            <a:off x="4572000" y="289560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>
            <p:custDataLst>
              <p:tags r:id="rId41"/>
            </p:custDataLst>
          </p:nvPr>
        </p:nvSpPr>
        <p:spPr>
          <a:xfrm>
            <a:off x="7564582" y="5805054"/>
            <a:ext cx="563880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mtClean="0">
                <a:solidFill>
                  <a:schemeClr val="bg2"/>
                </a:solidFill>
                <a:latin typeface="Calibri" panose="020F0502020204030204" pitchFamily="34" charset="0"/>
              </a:rPr>
              <a:t>73</a:t>
            </a:r>
            <a:endParaRPr lang="en-US">
              <a:solidFill>
                <a:schemeClr val="bg2"/>
              </a:solidFill>
              <a:latin typeface="Calibri" panose="020F0502020204030204" pitchFamily="34" charset="0"/>
            </a:endParaRPr>
          </a:p>
        </p:txBody>
      </p:sp>
      <p:cxnSp>
        <p:nvCxnSpPr>
          <p:cNvPr id="26" name="Straight Connector 25"/>
          <p:cNvCxnSpPr/>
          <p:nvPr>
            <p:custDataLst>
              <p:tags r:id="rId42"/>
            </p:custDataLst>
          </p:nvPr>
        </p:nvCxnSpPr>
        <p:spPr>
          <a:xfrm>
            <a:off x="5135880" y="289560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>
            <p:custDataLst>
              <p:tags r:id="rId43"/>
            </p:custDataLst>
          </p:nvPr>
        </p:nvSpPr>
        <p:spPr>
          <a:xfrm>
            <a:off x="5135880" y="2743200"/>
            <a:ext cx="563880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mtClean="0">
                <a:solidFill>
                  <a:schemeClr val="bg2"/>
                </a:solidFill>
                <a:latin typeface="Calibri" panose="020F0502020204030204" pitchFamily="34" charset="0"/>
              </a:rPr>
              <a:t>85</a:t>
            </a:r>
            <a:endParaRPr lang="en-US">
              <a:solidFill>
                <a:schemeClr val="bg2"/>
              </a:solidFill>
              <a:latin typeface="Calibri" panose="020F0502020204030204" pitchFamily="34" charset="0"/>
            </a:endParaRPr>
          </a:p>
        </p:txBody>
      </p:sp>
      <p:cxnSp>
        <p:nvCxnSpPr>
          <p:cNvPr id="29" name="Straight Connector 28"/>
          <p:cNvCxnSpPr/>
          <p:nvPr>
            <p:custDataLst>
              <p:tags r:id="rId44"/>
            </p:custDataLst>
          </p:nvPr>
        </p:nvCxnSpPr>
        <p:spPr>
          <a:xfrm>
            <a:off x="5699760" y="289560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>
            <p:custDataLst>
              <p:tags r:id="rId45"/>
            </p:custDataLst>
          </p:nvPr>
        </p:nvSpPr>
        <p:spPr>
          <a:xfrm>
            <a:off x="5699760" y="2743200"/>
            <a:ext cx="563880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mtClean="0">
                <a:solidFill>
                  <a:schemeClr val="bg2"/>
                </a:solidFill>
                <a:latin typeface="Calibri" panose="020F0502020204030204" pitchFamily="34" charset="0"/>
              </a:rPr>
              <a:t>97</a:t>
            </a:r>
            <a:endParaRPr lang="en-US">
              <a:solidFill>
                <a:schemeClr val="bg2"/>
              </a:solidFill>
              <a:latin typeface="Calibri" panose="020F0502020204030204" pitchFamily="34" charset="0"/>
            </a:endParaRPr>
          </a:p>
        </p:txBody>
      </p:sp>
      <p:cxnSp>
        <p:nvCxnSpPr>
          <p:cNvPr id="16386" name="Straight Connector 16385"/>
          <p:cNvCxnSpPr/>
          <p:nvPr>
            <p:custDataLst>
              <p:tags r:id="rId46"/>
            </p:custDataLst>
          </p:nvPr>
        </p:nvCxnSpPr>
        <p:spPr>
          <a:xfrm>
            <a:off x="6263640" y="289560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89" name="TextBox 16388"/>
          <p:cNvSpPr txBox="1"/>
          <p:nvPr>
            <p:custDataLst>
              <p:tags r:id="rId47"/>
            </p:custDataLst>
          </p:nvPr>
        </p:nvSpPr>
        <p:spPr>
          <a:xfrm>
            <a:off x="6263640" y="2743200"/>
            <a:ext cx="563880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mtClean="0">
                <a:solidFill>
                  <a:schemeClr val="bg2"/>
                </a:solidFill>
                <a:latin typeface="Calibri" panose="020F0502020204030204" pitchFamily="34" charset="0"/>
              </a:rPr>
              <a:t>109</a:t>
            </a:r>
            <a:endParaRPr lang="en-US">
              <a:solidFill>
                <a:schemeClr val="bg2"/>
              </a:solidFill>
              <a:latin typeface="Calibri" panose="020F0502020204030204" pitchFamily="34" charset="0"/>
            </a:endParaRPr>
          </a:p>
        </p:txBody>
      </p:sp>
      <p:cxnSp>
        <p:nvCxnSpPr>
          <p:cNvPr id="16395" name="Straight Connector 16394"/>
          <p:cNvCxnSpPr/>
          <p:nvPr>
            <p:custDataLst>
              <p:tags r:id="rId48"/>
            </p:custDataLst>
          </p:nvPr>
        </p:nvCxnSpPr>
        <p:spPr>
          <a:xfrm>
            <a:off x="6827520" y="289560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98" name="TextBox 16397"/>
          <p:cNvSpPr txBox="1"/>
          <p:nvPr>
            <p:custDataLst>
              <p:tags r:id="rId49"/>
            </p:custDataLst>
          </p:nvPr>
        </p:nvSpPr>
        <p:spPr>
          <a:xfrm>
            <a:off x="6827520" y="2743200"/>
            <a:ext cx="563880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mtClean="0">
                <a:solidFill>
                  <a:schemeClr val="bg2"/>
                </a:solidFill>
                <a:latin typeface="Calibri" panose="020F0502020204030204" pitchFamily="34" charset="0"/>
              </a:rPr>
              <a:t>121</a:t>
            </a:r>
            <a:endParaRPr lang="en-US">
              <a:solidFill>
                <a:schemeClr val="bg2"/>
              </a:solidFill>
              <a:latin typeface="Calibri" panose="020F0502020204030204" pitchFamily="34" charset="0"/>
            </a:endParaRPr>
          </a:p>
        </p:txBody>
      </p:sp>
      <p:cxnSp>
        <p:nvCxnSpPr>
          <p:cNvPr id="16404" name="Straight Connector 16403"/>
          <p:cNvCxnSpPr/>
          <p:nvPr>
            <p:custDataLst>
              <p:tags r:id="rId50"/>
            </p:custDataLst>
          </p:nvPr>
        </p:nvCxnSpPr>
        <p:spPr>
          <a:xfrm>
            <a:off x="7391400" y="289560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07" name="TextBox 16406"/>
          <p:cNvSpPr txBox="1"/>
          <p:nvPr>
            <p:custDataLst>
              <p:tags r:id="rId51"/>
            </p:custDataLst>
          </p:nvPr>
        </p:nvSpPr>
        <p:spPr>
          <a:xfrm>
            <a:off x="7391400" y="2743200"/>
            <a:ext cx="563880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mtClean="0">
                <a:solidFill>
                  <a:schemeClr val="bg2"/>
                </a:solidFill>
                <a:latin typeface="Calibri" panose="020F0502020204030204" pitchFamily="34" charset="0"/>
              </a:rPr>
              <a:t>133</a:t>
            </a:r>
            <a:endParaRPr lang="en-US">
              <a:solidFill>
                <a:schemeClr val="bg2"/>
              </a:solidFill>
              <a:latin typeface="Calibri" panose="020F0502020204030204" pitchFamily="34" charset="0"/>
            </a:endParaRPr>
          </a:p>
        </p:txBody>
      </p:sp>
      <p:sp>
        <p:nvSpPr>
          <p:cNvPr id="16411" name="Round Diagonal Corner Rectangle 16410"/>
          <p:cNvSpPr/>
          <p:nvPr>
            <p:custDataLst>
              <p:tags r:id="rId52"/>
            </p:custDataLst>
          </p:nvPr>
        </p:nvSpPr>
        <p:spPr>
          <a:xfrm>
            <a:off x="7755889" y="2495550"/>
            <a:ext cx="304800" cy="330200"/>
          </a:xfrm>
          <a:prstGeom prst="round2DiagRect">
            <a:avLst>
              <a:gd name="adj1" fmla="val 100000"/>
              <a:gd name="adj2" fmla="val 0"/>
            </a:avLst>
          </a:prstGeom>
          <a:solidFill>
            <a:schemeClr val="accent6"/>
          </a:solid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=""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sp>
        <p:nvSpPr>
          <p:cNvPr id="16415" name="TextBox 16414"/>
          <p:cNvSpPr txBox="1"/>
          <p:nvPr>
            <p:custDataLst>
              <p:tags r:id="rId53"/>
            </p:custDataLst>
          </p:nvPr>
        </p:nvSpPr>
        <p:spPr>
          <a:xfrm>
            <a:off x="7458402" y="1988347"/>
            <a:ext cx="899774" cy="221599"/>
          </a:xfrm>
          <a:prstGeom prst="rect">
            <a:avLst/>
          </a:prstGeom>
          <a:noFill/>
        </p:spPr>
        <p:txBody>
          <a:bodyPr vert="horz" wrap="square" lIns="88900" tIns="0" rIns="88900" bIns="0" rtlCol="0" anchor="b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mtClean="0">
                <a:latin typeface="Calibri" panose="020F0502020204030204" pitchFamily="34" charset="0"/>
              </a:rPr>
              <a:t>Close</a:t>
            </a:r>
            <a:endParaRPr lang="en-US">
              <a:latin typeface="Calibri" panose="020F0502020204030204" pitchFamily="34" charset="0"/>
            </a:endParaRPr>
          </a:p>
        </p:txBody>
      </p:sp>
      <p:sp>
        <p:nvSpPr>
          <p:cNvPr id="16419" name="TextBox 16418"/>
          <p:cNvSpPr txBox="1"/>
          <p:nvPr>
            <p:custDataLst>
              <p:tags r:id="rId54"/>
            </p:custDataLst>
          </p:nvPr>
        </p:nvSpPr>
        <p:spPr>
          <a:xfrm>
            <a:off x="7537194" y="2235346"/>
            <a:ext cx="742191" cy="247504"/>
          </a:xfrm>
          <a:prstGeom prst="rect">
            <a:avLst/>
          </a:prstGeom>
          <a:noFill/>
        </p:spPr>
        <p:txBody>
          <a:bodyPr vert="horz" wrap="none" lIns="88900" tIns="0" rIns="88900" bIns="0" rtlCol="0" anchorCtr="1">
            <a:spAutoFit/>
          </a:bodyPr>
          <a:lstStyle/>
          <a:p>
            <a:r>
              <a:rPr lang="en-US" sz="1600" b="1" smtClean="0">
                <a:solidFill>
                  <a:schemeClr val="accent4"/>
                </a:solidFill>
                <a:latin typeface="Calibri" panose="020F0502020204030204" pitchFamily="34" charset="0"/>
              </a:rPr>
              <a:t>Jun 24</a:t>
            </a:r>
            <a:endParaRPr lang="en-US" sz="1600" b="1">
              <a:solidFill>
                <a:schemeClr val="accent4"/>
              </a:solidFill>
              <a:latin typeface="Calibri" panose="020F0502020204030204" pitchFamily="34" charset="0"/>
            </a:endParaRPr>
          </a:p>
        </p:txBody>
      </p:sp>
      <p:sp>
        <p:nvSpPr>
          <p:cNvPr id="16427" name="Round Diagonal Corner Rectangle 16426"/>
          <p:cNvSpPr/>
          <p:nvPr>
            <p:custDataLst>
              <p:tags r:id="rId55"/>
            </p:custDataLst>
          </p:nvPr>
        </p:nvSpPr>
        <p:spPr>
          <a:xfrm>
            <a:off x="6816090" y="2495550"/>
            <a:ext cx="304800" cy="330200"/>
          </a:xfrm>
          <a:prstGeom prst="round2DiagRect">
            <a:avLst>
              <a:gd name="adj1" fmla="val 100000"/>
              <a:gd name="adj2" fmla="val 0"/>
            </a:avLst>
          </a:prstGeom>
          <a:solidFill>
            <a:schemeClr val="accent4"/>
          </a:solid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=""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sp>
        <p:nvSpPr>
          <p:cNvPr id="16431" name="TextBox 16430"/>
          <p:cNvSpPr txBox="1"/>
          <p:nvPr>
            <p:custDataLst>
              <p:tags r:id="rId56"/>
            </p:custDataLst>
          </p:nvPr>
        </p:nvSpPr>
        <p:spPr>
          <a:xfrm>
            <a:off x="6320966" y="1619183"/>
            <a:ext cx="1295049" cy="492443"/>
          </a:xfrm>
          <a:prstGeom prst="rect">
            <a:avLst/>
          </a:prstGeom>
          <a:noFill/>
        </p:spPr>
        <p:txBody>
          <a:bodyPr vert="horz" wrap="square" lIns="88900" tIns="0" rIns="88900" bIns="0" rtlCol="0" anchor="b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smtClean="0">
                <a:latin typeface="Calibri" panose="020F0502020204030204" pitchFamily="34" charset="0"/>
              </a:rPr>
              <a:t>Milestone 4 Here</a:t>
            </a:r>
            <a:endParaRPr lang="en-US" sz="2000">
              <a:latin typeface="Calibri" panose="020F0502020204030204" pitchFamily="34" charset="0"/>
            </a:endParaRPr>
          </a:p>
        </p:txBody>
      </p:sp>
      <p:sp>
        <p:nvSpPr>
          <p:cNvPr id="16435" name="TextBox 16434"/>
          <p:cNvSpPr txBox="1"/>
          <p:nvPr>
            <p:custDataLst>
              <p:tags r:id="rId57"/>
            </p:custDataLst>
          </p:nvPr>
        </p:nvSpPr>
        <p:spPr>
          <a:xfrm>
            <a:off x="6648690" y="2137026"/>
            <a:ext cx="639599" cy="247504"/>
          </a:xfrm>
          <a:prstGeom prst="rect">
            <a:avLst/>
          </a:prstGeom>
          <a:noFill/>
        </p:spPr>
        <p:txBody>
          <a:bodyPr vert="horz" wrap="none" lIns="88900" tIns="0" rIns="88900" bIns="0" rtlCol="0" anchorCtr="1">
            <a:spAutoFit/>
          </a:bodyPr>
          <a:lstStyle/>
          <a:p>
            <a:r>
              <a:rPr lang="en-US" sz="1600" b="1" smtClean="0">
                <a:solidFill>
                  <a:schemeClr val="accent4"/>
                </a:solidFill>
                <a:latin typeface="Calibri" panose="020F0502020204030204" pitchFamily="34" charset="0"/>
              </a:rPr>
              <a:t>Jun 4</a:t>
            </a:r>
            <a:endParaRPr lang="en-US" sz="1600" b="1">
              <a:solidFill>
                <a:schemeClr val="accent4"/>
              </a:solidFill>
              <a:latin typeface="Calibri" panose="020F0502020204030204" pitchFamily="34" charset="0"/>
            </a:endParaRPr>
          </a:p>
        </p:txBody>
      </p:sp>
      <p:sp>
        <p:nvSpPr>
          <p:cNvPr id="16443" name="Round Diagonal Corner Rectangle 16442"/>
          <p:cNvSpPr/>
          <p:nvPr>
            <p:custDataLst>
              <p:tags r:id="rId58"/>
            </p:custDataLst>
          </p:nvPr>
        </p:nvSpPr>
        <p:spPr>
          <a:xfrm>
            <a:off x="5594350" y="2495550"/>
            <a:ext cx="304800" cy="330200"/>
          </a:xfrm>
          <a:prstGeom prst="round2DiagRect">
            <a:avLst>
              <a:gd name="adj1" fmla="val 100000"/>
              <a:gd name="adj2" fmla="val 0"/>
            </a:avLst>
          </a:prstGeom>
          <a:solidFill>
            <a:schemeClr val="accent4"/>
          </a:solid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=""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sp>
        <p:nvSpPr>
          <p:cNvPr id="16447" name="TextBox 16446"/>
          <p:cNvSpPr txBox="1"/>
          <p:nvPr>
            <p:custDataLst>
              <p:tags r:id="rId59"/>
            </p:custDataLst>
          </p:nvPr>
        </p:nvSpPr>
        <p:spPr>
          <a:xfrm>
            <a:off x="5099226" y="1122137"/>
            <a:ext cx="1295049" cy="492443"/>
          </a:xfrm>
          <a:prstGeom prst="rect">
            <a:avLst/>
          </a:prstGeom>
          <a:noFill/>
        </p:spPr>
        <p:txBody>
          <a:bodyPr vert="horz" wrap="square" lIns="88900" tIns="0" rIns="88900" bIns="0" rtlCol="0" anchor="b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dirty="0" smtClean="0">
                <a:latin typeface="Calibri" panose="020F0502020204030204" pitchFamily="34" charset="0"/>
              </a:rPr>
              <a:t>Milestone 3 Here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16451" name="TextBox 16450"/>
          <p:cNvSpPr txBox="1"/>
          <p:nvPr>
            <p:custDataLst>
              <p:tags r:id="rId60"/>
            </p:custDataLst>
          </p:nvPr>
        </p:nvSpPr>
        <p:spPr>
          <a:xfrm>
            <a:off x="5388478" y="1639980"/>
            <a:ext cx="716543" cy="247504"/>
          </a:xfrm>
          <a:prstGeom prst="rect">
            <a:avLst/>
          </a:prstGeom>
          <a:noFill/>
        </p:spPr>
        <p:txBody>
          <a:bodyPr vert="horz" wrap="none" lIns="88900" tIns="0" rIns="88900" bIns="0" rtlCol="0" anchorCtr="1">
            <a:spAutoFit/>
          </a:bodyPr>
          <a:lstStyle/>
          <a:p>
            <a:r>
              <a:rPr lang="en-US" sz="1600" b="1" smtClean="0">
                <a:solidFill>
                  <a:schemeClr val="accent4"/>
                </a:solidFill>
                <a:latin typeface="Calibri" panose="020F0502020204030204" pitchFamily="34" charset="0"/>
              </a:rPr>
              <a:t>May 9</a:t>
            </a:r>
            <a:endParaRPr lang="en-US" sz="1600" b="1">
              <a:solidFill>
                <a:schemeClr val="accent4"/>
              </a:solidFill>
              <a:latin typeface="Calibri" panose="020F0502020204030204" pitchFamily="34" charset="0"/>
            </a:endParaRPr>
          </a:p>
        </p:txBody>
      </p:sp>
      <p:sp>
        <p:nvSpPr>
          <p:cNvPr id="16457" name="Round Diagonal Corner Rectangle 16456"/>
          <p:cNvSpPr/>
          <p:nvPr>
            <p:custDataLst>
              <p:tags r:id="rId61"/>
            </p:custDataLst>
          </p:nvPr>
        </p:nvSpPr>
        <p:spPr>
          <a:xfrm>
            <a:off x="4278630" y="2495550"/>
            <a:ext cx="304800" cy="330200"/>
          </a:xfrm>
          <a:prstGeom prst="round2DiagRect">
            <a:avLst>
              <a:gd name="adj1" fmla="val 100000"/>
              <a:gd name="adj2" fmla="val 0"/>
            </a:avLst>
          </a:prstGeom>
          <a:solidFill>
            <a:schemeClr val="accent4"/>
          </a:solid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=""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sp>
        <p:nvSpPr>
          <p:cNvPr id="16461" name="TextBox 16460"/>
          <p:cNvSpPr txBox="1"/>
          <p:nvPr>
            <p:custDataLst>
              <p:tags r:id="rId62"/>
            </p:custDataLst>
          </p:nvPr>
        </p:nvSpPr>
        <p:spPr>
          <a:xfrm>
            <a:off x="3783505" y="1613028"/>
            <a:ext cx="1295049" cy="492443"/>
          </a:xfrm>
          <a:prstGeom prst="rect">
            <a:avLst/>
          </a:prstGeom>
          <a:noFill/>
        </p:spPr>
        <p:txBody>
          <a:bodyPr vert="horz" wrap="square" lIns="88900" tIns="0" rIns="88900" bIns="0" rtlCol="0" anchor="b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smtClean="0">
                <a:latin typeface="Calibri" panose="020F0502020204030204" pitchFamily="34" charset="0"/>
              </a:rPr>
              <a:t>Milestone 2 Here</a:t>
            </a:r>
            <a:endParaRPr lang="en-US" sz="2000">
              <a:latin typeface="Calibri" panose="020F0502020204030204" pitchFamily="34" charset="0"/>
            </a:endParaRPr>
          </a:p>
        </p:txBody>
      </p:sp>
      <p:sp>
        <p:nvSpPr>
          <p:cNvPr id="16464" name="TextBox 16463"/>
          <p:cNvSpPr txBox="1"/>
          <p:nvPr>
            <p:custDataLst>
              <p:tags r:id="rId63"/>
            </p:custDataLst>
          </p:nvPr>
        </p:nvSpPr>
        <p:spPr>
          <a:xfrm>
            <a:off x="4059934" y="2130871"/>
            <a:ext cx="742191" cy="247504"/>
          </a:xfrm>
          <a:prstGeom prst="rect">
            <a:avLst/>
          </a:prstGeom>
          <a:noFill/>
        </p:spPr>
        <p:txBody>
          <a:bodyPr vert="horz" wrap="none" lIns="88900" tIns="0" rIns="88900" bIns="0" rtlCol="0" anchorCtr="1">
            <a:spAutoFit/>
          </a:bodyPr>
          <a:lstStyle/>
          <a:p>
            <a:r>
              <a:rPr lang="en-US" sz="1600" b="1" smtClean="0">
                <a:solidFill>
                  <a:schemeClr val="accent4"/>
                </a:solidFill>
                <a:latin typeface="Calibri" panose="020F0502020204030204" pitchFamily="34" charset="0"/>
              </a:rPr>
              <a:t>Apr 11</a:t>
            </a:r>
            <a:endParaRPr lang="en-US" sz="1600" b="1">
              <a:solidFill>
                <a:schemeClr val="accent4"/>
              </a:solidFill>
              <a:latin typeface="Calibri" panose="020F0502020204030204" pitchFamily="34" charset="0"/>
            </a:endParaRPr>
          </a:p>
        </p:txBody>
      </p:sp>
      <p:sp>
        <p:nvSpPr>
          <p:cNvPr id="16470" name="Round Diagonal Corner Rectangle 16469"/>
          <p:cNvSpPr/>
          <p:nvPr>
            <p:custDataLst>
              <p:tags r:id="rId64"/>
            </p:custDataLst>
          </p:nvPr>
        </p:nvSpPr>
        <p:spPr>
          <a:xfrm>
            <a:off x="2962910" y="2495550"/>
            <a:ext cx="304800" cy="330200"/>
          </a:xfrm>
          <a:prstGeom prst="round2DiagRect">
            <a:avLst>
              <a:gd name="adj1" fmla="val 100000"/>
              <a:gd name="adj2" fmla="val 0"/>
            </a:avLst>
          </a:prstGeom>
          <a:solidFill>
            <a:schemeClr val="accent4"/>
          </a:solid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=""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sp>
        <p:nvSpPr>
          <p:cNvPr id="16474" name="TextBox 16473"/>
          <p:cNvSpPr txBox="1"/>
          <p:nvPr>
            <p:custDataLst>
              <p:tags r:id="rId65"/>
            </p:custDataLst>
          </p:nvPr>
        </p:nvSpPr>
        <p:spPr>
          <a:xfrm>
            <a:off x="2467786" y="1717503"/>
            <a:ext cx="1295049" cy="492443"/>
          </a:xfrm>
          <a:prstGeom prst="rect">
            <a:avLst/>
          </a:prstGeom>
          <a:noFill/>
        </p:spPr>
        <p:txBody>
          <a:bodyPr vert="horz" wrap="square" lIns="88900" tIns="0" rIns="88900" bIns="0" rtlCol="0" anchor="b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smtClean="0">
                <a:latin typeface="Calibri" panose="020F0502020204030204" pitchFamily="34" charset="0"/>
              </a:rPr>
              <a:t>Milestone 1 Here</a:t>
            </a:r>
            <a:endParaRPr lang="en-US" sz="2000">
              <a:latin typeface="Calibri" panose="020F0502020204030204" pitchFamily="34" charset="0"/>
            </a:endParaRPr>
          </a:p>
        </p:txBody>
      </p:sp>
      <p:sp>
        <p:nvSpPr>
          <p:cNvPr id="16477" name="TextBox 16476"/>
          <p:cNvSpPr txBox="1"/>
          <p:nvPr>
            <p:custDataLst>
              <p:tags r:id="rId66"/>
            </p:custDataLst>
          </p:nvPr>
        </p:nvSpPr>
        <p:spPr>
          <a:xfrm>
            <a:off x="2725781" y="2235346"/>
            <a:ext cx="788677" cy="246221"/>
          </a:xfrm>
          <a:prstGeom prst="rect">
            <a:avLst/>
          </a:prstGeom>
          <a:noFill/>
        </p:spPr>
        <p:txBody>
          <a:bodyPr vert="horz" wrap="none" lIns="88900" tIns="0" rIns="88900" bIns="0" rtlCol="0" anchorCtr="1">
            <a:spAutoFit/>
          </a:bodyPr>
          <a:lstStyle/>
          <a:p>
            <a:r>
              <a:rPr lang="en-US" sz="1600" b="1" smtClean="0">
                <a:solidFill>
                  <a:schemeClr val="accent4"/>
                </a:solidFill>
                <a:latin typeface="Calibri" panose="020F0502020204030204" pitchFamily="34" charset="0"/>
              </a:rPr>
              <a:t>Mar 14</a:t>
            </a:r>
            <a:endParaRPr lang="en-US" sz="1600" b="1">
              <a:solidFill>
                <a:schemeClr val="accent4"/>
              </a:solidFill>
              <a:latin typeface="Calibri" panose="020F0502020204030204" pitchFamily="34" charset="0"/>
            </a:endParaRPr>
          </a:p>
        </p:txBody>
      </p:sp>
      <p:sp>
        <p:nvSpPr>
          <p:cNvPr id="546" name="Round Diagonal Corner Rectangle 545"/>
          <p:cNvSpPr/>
          <p:nvPr>
            <p:custDataLst>
              <p:tags r:id="rId67"/>
            </p:custDataLst>
          </p:nvPr>
        </p:nvSpPr>
        <p:spPr>
          <a:xfrm>
            <a:off x="1177290" y="2495550"/>
            <a:ext cx="304800" cy="330200"/>
          </a:xfrm>
          <a:prstGeom prst="round2DiagRect">
            <a:avLst>
              <a:gd name="adj1" fmla="val 100000"/>
              <a:gd name="adj2" fmla="val 0"/>
            </a:avLst>
          </a:prstGeom>
          <a:solidFill>
            <a:srgbClr val="1AAA42"/>
          </a:solid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=""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sp>
        <p:nvSpPr>
          <p:cNvPr id="548" name="TextBox 547"/>
          <p:cNvSpPr txBox="1"/>
          <p:nvPr>
            <p:custDataLst>
              <p:tags r:id="rId68"/>
            </p:custDataLst>
          </p:nvPr>
        </p:nvSpPr>
        <p:spPr>
          <a:xfrm>
            <a:off x="567690" y="1988347"/>
            <a:ext cx="1524000" cy="221599"/>
          </a:xfrm>
          <a:prstGeom prst="rect">
            <a:avLst/>
          </a:prstGeom>
          <a:noFill/>
        </p:spPr>
        <p:txBody>
          <a:bodyPr vert="horz" wrap="square" lIns="88900" tIns="0" rIns="88900" bIns="0" rtlCol="0" anchor="b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mtClean="0">
                <a:latin typeface="Calibri" panose="020F0502020204030204" pitchFamily="34" charset="0"/>
              </a:rPr>
              <a:t>Kick-Off</a:t>
            </a:r>
            <a:endParaRPr lang="en-US">
              <a:latin typeface="Calibri" panose="020F0502020204030204" pitchFamily="34" charset="0"/>
            </a:endParaRPr>
          </a:p>
        </p:txBody>
      </p:sp>
      <p:sp>
        <p:nvSpPr>
          <p:cNvPr id="550" name="TextBox 549"/>
          <p:cNvSpPr txBox="1"/>
          <p:nvPr>
            <p:custDataLst>
              <p:tags r:id="rId69"/>
            </p:custDataLst>
          </p:nvPr>
        </p:nvSpPr>
        <p:spPr>
          <a:xfrm>
            <a:off x="1001074" y="2235346"/>
            <a:ext cx="657231" cy="247504"/>
          </a:xfrm>
          <a:prstGeom prst="rect">
            <a:avLst/>
          </a:prstGeom>
          <a:noFill/>
        </p:spPr>
        <p:txBody>
          <a:bodyPr vert="horz" wrap="none" lIns="88900" tIns="0" rIns="88900" bIns="0" rtlCol="0" anchorCtr="1">
            <a:spAutoFit/>
          </a:bodyPr>
          <a:lstStyle/>
          <a:p>
            <a:r>
              <a:rPr lang="en-US" sz="1600" b="1" smtClean="0">
                <a:solidFill>
                  <a:schemeClr val="accent4"/>
                </a:solidFill>
                <a:latin typeface="Calibri" panose="020F0502020204030204" pitchFamily="34" charset="0"/>
              </a:rPr>
              <a:t>Feb 4</a:t>
            </a:r>
            <a:endParaRPr lang="en-US" sz="1600" b="1">
              <a:solidFill>
                <a:schemeClr val="accent4"/>
              </a:solidFill>
              <a:latin typeface="Calibri" panose="020F0502020204030204" pitchFamily="34" charset="0"/>
            </a:endParaRPr>
          </a:p>
        </p:txBody>
      </p:sp>
      <p:sp>
        <p:nvSpPr>
          <p:cNvPr id="559" name="TextBox 558"/>
          <p:cNvSpPr txBox="1"/>
          <p:nvPr>
            <p:custDataLst>
              <p:tags r:id="rId70"/>
            </p:custDataLst>
          </p:nvPr>
        </p:nvSpPr>
        <p:spPr>
          <a:xfrm>
            <a:off x="7109459" y="3564890"/>
            <a:ext cx="1062038" cy="36576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2400" smtClean="0">
                <a:solidFill>
                  <a:schemeClr val="accent6"/>
                </a:solidFill>
                <a:latin typeface="Calibri" panose="020F0502020204030204" pitchFamily="34" charset="0"/>
              </a:rPr>
              <a:t>38 days</a:t>
            </a:r>
            <a:endParaRPr lang="en-US" sz="240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562" name="TextBox 561"/>
          <p:cNvSpPr txBox="1"/>
          <p:nvPr>
            <p:custDataLst>
              <p:tags r:id="rId71"/>
            </p:custDataLst>
          </p:nvPr>
        </p:nvSpPr>
        <p:spPr>
          <a:xfrm>
            <a:off x="5303613" y="3496092"/>
            <a:ext cx="1215204" cy="307777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sz="2000" b="1" smtClean="0">
                <a:solidFill>
                  <a:schemeClr val="bg1"/>
                </a:solidFill>
                <a:latin typeface="Calibri" panose="020F0502020204030204" pitchFamily="34" charset="0"/>
              </a:rPr>
              <a:t>Task 5 Here</a:t>
            </a:r>
            <a:endParaRPr lang="en-US" sz="20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67" name="TextBox 566" hidden="1"/>
          <p:cNvSpPr txBox="1"/>
          <p:nvPr>
            <p:custDataLst>
              <p:tags r:id="rId72"/>
            </p:custDataLst>
          </p:nvPr>
        </p:nvSpPr>
        <p:spPr>
          <a:xfrm>
            <a:off x="12700" y="12700"/>
            <a:ext cx="65" cy="184666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200" b="1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  <p:sp>
        <p:nvSpPr>
          <p:cNvPr id="565" name="TextBox 564"/>
          <p:cNvSpPr txBox="1"/>
          <p:nvPr>
            <p:custDataLst>
              <p:tags r:id="rId73"/>
            </p:custDataLst>
          </p:nvPr>
        </p:nvSpPr>
        <p:spPr>
          <a:xfrm>
            <a:off x="4712969" y="3802380"/>
            <a:ext cx="2396490" cy="18288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200" b="1" smtClean="0">
                <a:solidFill>
                  <a:schemeClr val="bg1"/>
                </a:solidFill>
                <a:latin typeface="Calibri" panose="020F0502020204030204" pitchFamily="34" charset="0"/>
              </a:rPr>
              <a:t>Apr 17 - Jun 7</a:t>
            </a:r>
            <a:endParaRPr lang="en-US" sz="12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6485" name="TextBox 16484"/>
          <p:cNvSpPr txBox="1"/>
          <p:nvPr>
            <p:custDataLst>
              <p:tags r:id="rId74"/>
            </p:custDataLst>
          </p:nvPr>
        </p:nvSpPr>
        <p:spPr>
          <a:xfrm>
            <a:off x="6686549" y="4171950"/>
            <a:ext cx="1049338" cy="36576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2400" smtClean="0">
                <a:solidFill>
                  <a:schemeClr val="accent6"/>
                </a:solidFill>
                <a:latin typeface="Calibri" panose="020F0502020204030204" pitchFamily="34" charset="0"/>
              </a:rPr>
              <a:t>51 days</a:t>
            </a:r>
            <a:endParaRPr lang="en-US" sz="240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16490" name="TextBox 16489"/>
          <p:cNvSpPr txBox="1"/>
          <p:nvPr>
            <p:custDataLst>
              <p:tags r:id="rId75"/>
            </p:custDataLst>
          </p:nvPr>
        </p:nvSpPr>
        <p:spPr>
          <a:xfrm>
            <a:off x="4434298" y="4103152"/>
            <a:ext cx="1215204" cy="307777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sz="2000" b="1" smtClean="0">
                <a:solidFill>
                  <a:schemeClr val="bg1"/>
                </a:solidFill>
                <a:latin typeface="Calibri" panose="020F0502020204030204" pitchFamily="34" charset="0"/>
              </a:rPr>
              <a:t>Task 4 Here</a:t>
            </a:r>
            <a:endParaRPr lang="en-US" sz="20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6499" name="TextBox 16498" hidden="1"/>
          <p:cNvSpPr txBox="1"/>
          <p:nvPr>
            <p:custDataLst>
              <p:tags r:id="rId76"/>
            </p:custDataLst>
          </p:nvPr>
        </p:nvSpPr>
        <p:spPr>
          <a:xfrm>
            <a:off x="12700" y="12700"/>
            <a:ext cx="65" cy="184666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200" b="1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  <p:sp>
        <p:nvSpPr>
          <p:cNvPr id="16496" name="TextBox 16495"/>
          <p:cNvSpPr txBox="1"/>
          <p:nvPr>
            <p:custDataLst>
              <p:tags r:id="rId77"/>
            </p:custDataLst>
          </p:nvPr>
        </p:nvSpPr>
        <p:spPr>
          <a:xfrm>
            <a:off x="3397249" y="4409440"/>
            <a:ext cx="3289300" cy="18288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200" b="1" smtClean="0">
                <a:solidFill>
                  <a:schemeClr val="bg1"/>
                </a:solidFill>
                <a:latin typeface="Calibri" panose="020F0502020204030204" pitchFamily="34" charset="0"/>
              </a:rPr>
              <a:t>Mar 20 - May 29</a:t>
            </a:r>
            <a:endParaRPr lang="en-US" sz="12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6519" name="TextBox 16518"/>
          <p:cNvSpPr txBox="1"/>
          <p:nvPr>
            <p:custDataLst>
              <p:tags r:id="rId78"/>
            </p:custDataLst>
          </p:nvPr>
        </p:nvSpPr>
        <p:spPr>
          <a:xfrm>
            <a:off x="5793740" y="4779010"/>
            <a:ext cx="1084263" cy="36576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2400" smtClean="0">
                <a:solidFill>
                  <a:schemeClr val="accent6"/>
                </a:solidFill>
                <a:latin typeface="Calibri" panose="020F0502020204030204" pitchFamily="34" charset="0"/>
              </a:rPr>
              <a:t>46 days</a:t>
            </a:r>
            <a:endParaRPr lang="en-US" sz="240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16524" name="TextBox 16523"/>
          <p:cNvSpPr txBox="1"/>
          <p:nvPr>
            <p:custDataLst>
              <p:tags r:id="rId79"/>
            </p:custDataLst>
          </p:nvPr>
        </p:nvSpPr>
        <p:spPr>
          <a:xfrm>
            <a:off x="3705953" y="4710212"/>
            <a:ext cx="1215204" cy="307777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sz="2000" b="1" smtClean="0">
                <a:solidFill>
                  <a:schemeClr val="bg1"/>
                </a:solidFill>
                <a:latin typeface="Calibri" panose="020F0502020204030204" pitchFamily="34" charset="0"/>
              </a:rPr>
              <a:t>Task 3 Here</a:t>
            </a:r>
            <a:endParaRPr lang="en-US" sz="20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6532" name="TextBox 16531" hidden="1"/>
          <p:cNvSpPr txBox="1"/>
          <p:nvPr>
            <p:custDataLst>
              <p:tags r:id="rId80"/>
            </p:custDataLst>
          </p:nvPr>
        </p:nvSpPr>
        <p:spPr>
          <a:xfrm>
            <a:off x="12700" y="12700"/>
            <a:ext cx="65" cy="184666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200" b="1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  <p:sp>
        <p:nvSpPr>
          <p:cNvPr id="16529" name="TextBox 16528"/>
          <p:cNvSpPr txBox="1"/>
          <p:nvPr>
            <p:custDataLst>
              <p:tags r:id="rId81"/>
            </p:custDataLst>
          </p:nvPr>
        </p:nvSpPr>
        <p:spPr>
          <a:xfrm>
            <a:off x="2833369" y="5016500"/>
            <a:ext cx="2960370" cy="18288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Mar 8 - May 10</a:t>
            </a:r>
            <a:endParaRPr lang="en-US" sz="12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6552" name="TextBox 16551"/>
          <p:cNvSpPr txBox="1"/>
          <p:nvPr>
            <p:custDataLst>
              <p:tags r:id="rId82"/>
            </p:custDataLst>
          </p:nvPr>
        </p:nvSpPr>
        <p:spPr>
          <a:xfrm>
            <a:off x="5323839" y="5386070"/>
            <a:ext cx="1081088" cy="36576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2400" smtClean="0">
                <a:solidFill>
                  <a:schemeClr val="accent6"/>
                </a:solidFill>
                <a:latin typeface="Calibri" panose="020F0502020204030204" pitchFamily="34" charset="0"/>
              </a:rPr>
              <a:t>44 days</a:t>
            </a:r>
            <a:endParaRPr lang="en-US" sz="240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16557" name="TextBox 16556"/>
          <p:cNvSpPr txBox="1"/>
          <p:nvPr>
            <p:custDataLst>
              <p:tags r:id="rId83"/>
            </p:custDataLst>
          </p:nvPr>
        </p:nvSpPr>
        <p:spPr>
          <a:xfrm>
            <a:off x="3283043" y="5317272"/>
            <a:ext cx="1215204" cy="307777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sz="2000" b="1" smtClean="0">
                <a:solidFill>
                  <a:schemeClr val="bg1"/>
                </a:solidFill>
                <a:latin typeface="Calibri" panose="020F0502020204030204" pitchFamily="34" charset="0"/>
              </a:rPr>
              <a:t>Task 2 Here</a:t>
            </a:r>
            <a:endParaRPr lang="en-US" sz="20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6562" name="TextBox 16561" hidden="1"/>
          <p:cNvSpPr txBox="1"/>
          <p:nvPr>
            <p:custDataLst>
              <p:tags r:id="rId84"/>
            </p:custDataLst>
          </p:nvPr>
        </p:nvSpPr>
        <p:spPr>
          <a:xfrm>
            <a:off x="12700" y="12700"/>
            <a:ext cx="65" cy="184666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200" b="1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  <p:sp>
        <p:nvSpPr>
          <p:cNvPr id="16560" name="TextBox 16559"/>
          <p:cNvSpPr txBox="1"/>
          <p:nvPr>
            <p:custDataLst>
              <p:tags r:id="rId85"/>
            </p:custDataLst>
          </p:nvPr>
        </p:nvSpPr>
        <p:spPr>
          <a:xfrm>
            <a:off x="2457449" y="5623560"/>
            <a:ext cx="2866390" cy="18288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200" b="1" smtClean="0">
                <a:solidFill>
                  <a:schemeClr val="bg1"/>
                </a:solidFill>
                <a:latin typeface="Calibri" panose="020F0502020204030204" pitchFamily="34" charset="0"/>
              </a:rPr>
              <a:t>Feb 28 - Apr 30</a:t>
            </a:r>
            <a:endParaRPr lang="en-US" sz="12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6574" name="TextBox 16573"/>
          <p:cNvSpPr txBox="1"/>
          <p:nvPr>
            <p:custDataLst>
              <p:tags r:id="rId86"/>
            </p:custDataLst>
          </p:nvPr>
        </p:nvSpPr>
        <p:spPr>
          <a:xfrm>
            <a:off x="4478019" y="5993130"/>
            <a:ext cx="1049338" cy="36576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24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51 days</a:t>
            </a:r>
            <a:endParaRPr lang="en-US" sz="2400" dirty="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16321" name="TextBox 16320"/>
          <p:cNvSpPr txBox="1"/>
          <p:nvPr>
            <p:custDataLst>
              <p:tags r:id="rId87"/>
            </p:custDataLst>
          </p:nvPr>
        </p:nvSpPr>
        <p:spPr>
          <a:xfrm>
            <a:off x="2225768" y="5924332"/>
            <a:ext cx="1215204" cy="307777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sz="2000" b="1" smtClean="0">
                <a:solidFill>
                  <a:schemeClr val="bg1"/>
                </a:solidFill>
                <a:latin typeface="Calibri" panose="020F0502020204030204" pitchFamily="34" charset="0"/>
              </a:rPr>
              <a:t>Task 1 Here</a:t>
            </a:r>
            <a:endParaRPr lang="en-US" sz="20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6326" name="TextBox 16325" hidden="1"/>
          <p:cNvSpPr txBox="1"/>
          <p:nvPr>
            <p:custDataLst>
              <p:tags r:id="rId88"/>
            </p:custDataLst>
          </p:nvPr>
        </p:nvSpPr>
        <p:spPr>
          <a:xfrm>
            <a:off x="12700" y="12700"/>
            <a:ext cx="65" cy="184666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200" b="1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  <p:sp>
        <p:nvSpPr>
          <p:cNvPr id="16324" name="TextBox 16323"/>
          <p:cNvSpPr txBox="1"/>
          <p:nvPr>
            <p:custDataLst>
              <p:tags r:id="rId89"/>
            </p:custDataLst>
          </p:nvPr>
        </p:nvSpPr>
        <p:spPr>
          <a:xfrm>
            <a:off x="1188719" y="6230620"/>
            <a:ext cx="3289300" cy="18288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200" b="1" smtClean="0">
                <a:solidFill>
                  <a:schemeClr val="bg1"/>
                </a:solidFill>
                <a:latin typeface="Calibri" panose="020F0502020204030204" pitchFamily="34" charset="0"/>
              </a:rPr>
              <a:t>Feb 1 - Apr 12</a:t>
            </a:r>
            <a:endParaRPr lang="en-US" sz="12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6179127" y="58490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irppt.com</a:t>
            </a:r>
          </a:p>
          <a:p>
            <a:r>
              <a:rPr lang="fa-IR" dirty="0" smtClean="0"/>
              <a:t>مرکز پاورپوینت مادسیج</a:t>
            </a:r>
            <a:endParaRPr lang="fa-IR" dirty="0"/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71872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0" y="0"/>
            <a:ext cx="9143999" cy="121672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0975" y="186974"/>
            <a:ext cx="88289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prstClr val="white"/>
                </a:solidFill>
                <a:latin typeface="Segoe UI Light" panose="020B0502040204020203" pitchFamily="34" charset="0"/>
                <a:ea typeface="Segoe UI" pitchFamily="34" charset="0"/>
                <a:cs typeface="Segoe UI Light" panose="020B0502040204020203" pitchFamily="34" charset="0"/>
              </a:rPr>
              <a:t>You can easily change this template or build new</a:t>
            </a:r>
            <a:br>
              <a:rPr lang="en-US" sz="2400" dirty="0" smtClean="0">
                <a:solidFill>
                  <a:prstClr val="white"/>
                </a:solidFill>
                <a:latin typeface="Segoe UI Light" panose="020B0502040204020203" pitchFamily="34" charset="0"/>
                <a:ea typeface="Segoe UI" pitchFamily="34" charset="0"/>
                <a:cs typeface="Segoe UI Light" panose="020B0502040204020203" pitchFamily="34" charset="0"/>
              </a:rPr>
            </a:br>
            <a:r>
              <a:rPr lang="en-US" sz="2400" dirty="0" smtClean="0">
                <a:solidFill>
                  <a:prstClr val="white"/>
                </a:solidFill>
                <a:latin typeface="Segoe UI Light" panose="020B0502040204020203" pitchFamily="34" charset="0"/>
                <a:ea typeface="Segoe UI" pitchFamily="34" charset="0"/>
                <a:cs typeface="Segoe UI Light" panose="020B0502040204020203" pitchFamily="34" charset="0"/>
              </a:rPr>
              <a:t>timelines quickly, right </a:t>
            </a:r>
            <a:r>
              <a:rPr lang="en-US" sz="2400" dirty="0">
                <a:solidFill>
                  <a:prstClr val="white"/>
                </a:solidFill>
                <a:latin typeface="Segoe UI Light" panose="020B0502040204020203" pitchFamily="34" charset="0"/>
                <a:ea typeface="Segoe UI" pitchFamily="34" charset="0"/>
                <a:cs typeface="Segoe UI Light" panose="020B0502040204020203" pitchFamily="34" charset="0"/>
              </a:rPr>
              <a:t>inside PowerPoint!</a:t>
            </a:r>
            <a:endParaRPr lang="en-US" sz="2400" dirty="0" smtClean="0">
              <a:solidFill>
                <a:prstClr val="white"/>
              </a:solidFill>
              <a:latin typeface="Segoe UI Light" panose="020B0502040204020203" pitchFamily="34" charset="0"/>
              <a:ea typeface="Segoe UI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94620" y="1724223"/>
            <a:ext cx="435141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Office Timeline is a </a:t>
            </a:r>
            <a:r>
              <a:rPr lang="en-US" sz="1600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FREE</a:t>
            </a:r>
            <a:r>
              <a:rPr lang="en-US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award </a:t>
            </a:r>
            <a:r>
              <a:rPr 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winning, </a:t>
            </a:r>
            <a:r>
              <a:rPr lang="en-US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timeline maker </a:t>
            </a:r>
            <a:r>
              <a:rPr 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that's really easy to use</a:t>
            </a:r>
            <a:r>
              <a:rPr lang="en-US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600" dirty="0">
              <a:solidFill>
                <a:prstClr val="black">
                  <a:lumMod val="65000"/>
                  <a:lumOff val="35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9949" y="2455947"/>
            <a:ext cx="354152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D24726"/>
                </a:solidFill>
              </a:rPr>
              <a:t>Simple, easy-to-use wizards.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D24726"/>
                </a:solidFill>
              </a:rPr>
              <a:t>Professional, quick results.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D24726"/>
                </a:solidFill>
              </a:rPr>
              <a:t>Built directly into PowerPoint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723632" y="4523873"/>
            <a:ext cx="4005644" cy="2101181"/>
          </a:xfrm>
          <a:prstGeom prst="rect">
            <a:avLst/>
          </a:prstGeom>
          <a:gradFill flip="none" rotWithShape="1">
            <a:gsLst>
              <a:gs pos="0">
                <a:srgbClr val="F2F2F2"/>
              </a:gs>
              <a:gs pos="85000">
                <a:schemeClr val="bg1"/>
              </a:gs>
              <a:gs pos="15000">
                <a:schemeClr val="bg1"/>
              </a:gs>
              <a:gs pos="100000">
                <a:srgbClr val="F2F2F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3632" y="4757061"/>
            <a:ext cx="4005644" cy="15814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3632" y="1472852"/>
            <a:ext cx="4005644" cy="2477929"/>
          </a:xfrm>
          <a:prstGeom prst="rect">
            <a:avLst/>
          </a:prstGeom>
          <a:effectLst>
            <a:outerShdw blurRad="165100" algn="ctr" rotWithShape="0">
              <a:prstClr val="black">
                <a:alpha val="3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450" y="3725587"/>
            <a:ext cx="4136708" cy="2477929"/>
          </a:xfrm>
          <a:prstGeom prst="rect">
            <a:avLst/>
          </a:prstGeom>
          <a:effectLst>
            <a:outerShdw blurRad="165100" algn="ctr" rotWithShape="0">
              <a:prstClr val="black">
                <a:alpha val="30000"/>
              </a:prstClr>
            </a:outerShdw>
          </a:effectLst>
        </p:spPr>
      </p:pic>
      <p:grpSp>
        <p:nvGrpSpPr>
          <p:cNvPr id="10" name="Group 9"/>
          <p:cNvGrpSpPr/>
          <p:nvPr/>
        </p:nvGrpSpPr>
        <p:grpSpPr>
          <a:xfrm>
            <a:off x="4723632" y="4011707"/>
            <a:ext cx="4036463" cy="400110"/>
            <a:chOff x="4723632" y="4011707"/>
            <a:chExt cx="4036463" cy="400110"/>
          </a:xfrm>
        </p:grpSpPr>
        <p:sp>
          <p:nvSpPr>
            <p:cNvPr id="28" name="Rectangle 27"/>
            <p:cNvSpPr/>
            <p:nvPr/>
          </p:nvSpPr>
          <p:spPr>
            <a:xfrm>
              <a:off x="5099779" y="4071531"/>
              <a:ext cx="366031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Open your template or select a new one.</a:t>
              </a:r>
              <a:endParaRPr 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4723632" y="4011707"/>
              <a:ext cx="381000" cy="400110"/>
              <a:chOff x="4723632" y="4011707"/>
              <a:chExt cx="381000" cy="400110"/>
            </a:xfrm>
          </p:grpSpPr>
          <p:sp>
            <p:nvSpPr>
              <p:cNvPr id="4" name="Oval 3"/>
              <p:cNvSpPr/>
              <p:nvPr/>
            </p:nvSpPr>
            <p:spPr>
              <a:xfrm>
                <a:off x="4723632" y="4019531"/>
                <a:ext cx="381000" cy="381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4754451" y="4011707"/>
                <a:ext cx="31451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b="1" dirty="0">
                    <a:solidFill>
                      <a:prstClr val="white">
                        <a:lumMod val="95000"/>
                      </a:prstClr>
                    </a:solidFill>
                    <a:ea typeface="Segoe UI" pitchFamily="34" charset="0"/>
                    <a:cs typeface="Segoe UI" pitchFamily="34" charset="0"/>
                  </a:rPr>
                  <a:t>1</a:t>
                </a:r>
                <a:endParaRPr lang="en-US" sz="2000" b="1" dirty="0">
                  <a:solidFill>
                    <a:prstClr val="white">
                      <a:lumMod val="95000"/>
                    </a:prstClr>
                  </a:solidFill>
                </a:endParaRPr>
              </a:p>
            </p:txBody>
          </p:sp>
        </p:grpSp>
      </p:grpSp>
      <p:grpSp>
        <p:nvGrpSpPr>
          <p:cNvPr id="21" name="Group 20"/>
          <p:cNvGrpSpPr/>
          <p:nvPr/>
        </p:nvGrpSpPr>
        <p:grpSpPr>
          <a:xfrm>
            <a:off x="294620" y="6299518"/>
            <a:ext cx="3603094" cy="400110"/>
            <a:chOff x="4723632" y="4011707"/>
            <a:chExt cx="3603094" cy="400110"/>
          </a:xfrm>
        </p:grpSpPr>
        <p:sp>
          <p:nvSpPr>
            <p:cNvPr id="22" name="Rectangle 21"/>
            <p:cNvSpPr/>
            <p:nvPr/>
          </p:nvSpPr>
          <p:spPr>
            <a:xfrm>
              <a:off x="5099779" y="4071531"/>
              <a:ext cx="3226947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Choose </a:t>
              </a:r>
              <a:r>
                <a:rPr 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dates, colors and shapes.</a:t>
              </a: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4723632" y="4011707"/>
              <a:ext cx="381000" cy="400110"/>
              <a:chOff x="4723632" y="4011707"/>
              <a:chExt cx="381000" cy="400110"/>
            </a:xfrm>
          </p:grpSpPr>
          <p:sp>
            <p:nvSpPr>
              <p:cNvPr id="25" name="Oval 24"/>
              <p:cNvSpPr/>
              <p:nvPr/>
            </p:nvSpPr>
            <p:spPr>
              <a:xfrm>
                <a:off x="4723632" y="4019531"/>
                <a:ext cx="381000" cy="381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4754451" y="4011707"/>
                <a:ext cx="31451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b="1" dirty="0" smtClean="0">
                    <a:solidFill>
                      <a:prstClr val="white">
                        <a:lumMod val="95000"/>
                      </a:prstClr>
                    </a:solidFill>
                    <a:ea typeface="Segoe UI" pitchFamily="34" charset="0"/>
                    <a:cs typeface="Segoe UI" pitchFamily="34" charset="0"/>
                  </a:rPr>
                  <a:t>2</a:t>
                </a:r>
                <a:endParaRPr lang="en-US" sz="2000" b="1" dirty="0">
                  <a:solidFill>
                    <a:prstClr val="white">
                      <a:lumMod val="95000"/>
                    </a:prstClr>
                  </a:solidFill>
                </a:endParaRPr>
              </a:p>
            </p:txBody>
          </p:sp>
        </p:grpSp>
      </p:grpSp>
      <p:grpSp>
        <p:nvGrpSpPr>
          <p:cNvPr id="33" name="Group 32"/>
          <p:cNvGrpSpPr/>
          <p:nvPr/>
        </p:nvGrpSpPr>
        <p:grpSpPr>
          <a:xfrm>
            <a:off x="4746430" y="6288232"/>
            <a:ext cx="3616348" cy="400110"/>
            <a:chOff x="4723632" y="4011707"/>
            <a:chExt cx="3616348" cy="400110"/>
          </a:xfrm>
        </p:grpSpPr>
        <p:sp>
          <p:nvSpPr>
            <p:cNvPr id="34" name="Rectangle 33"/>
            <p:cNvSpPr/>
            <p:nvPr/>
          </p:nvSpPr>
          <p:spPr>
            <a:xfrm>
              <a:off x="5113033" y="4084783"/>
              <a:ext cx="3226947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Click Finish to create your slide.</a:t>
              </a:r>
              <a:endParaRPr 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4723632" y="4011707"/>
              <a:ext cx="381000" cy="400110"/>
              <a:chOff x="4723632" y="4011707"/>
              <a:chExt cx="381000" cy="400110"/>
            </a:xfrm>
          </p:grpSpPr>
          <p:sp>
            <p:nvSpPr>
              <p:cNvPr id="36" name="Oval 35"/>
              <p:cNvSpPr/>
              <p:nvPr/>
            </p:nvSpPr>
            <p:spPr>
              <a:xfrm>
                <a:off x="4723632" y="4019531"/>
                <a:ext cx="381000" cy="381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4754451" y="4011707"/>
                <a:ext cx="31451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b="1" dirty="0">
                    <a:solidFill>
                      <a:prstClr val="white">
                        <a:lumMod val="95000"/>
                      </a:prstClr>
                    </a:solidFill>
                  </a:rPr>
                  <a:t>3</a:t>
                </a:r>
              </a:p>
            </p:txBody>
          </p:sp>
        </p:grpSp>
      </p:grpSp>
    </p:spTree>
    <p:extLst>
      <p:ext uri="{BB962C8B-B14F-4D97-AF65-F5344CB8AC3E}">
        <p14:creationId xmlns="" xmlns:p14="http://schemas.microsoft.com/office/powerpoint/2010/main" val="40249980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47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reate Timelin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139448"/>
            <a:ext cx="2667000" cy="8477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2" name="Straight Connector 31"/>
          <p:cNvCxnSpPr/>
          <p:nvPr/>
        </p:nvCxnSpPr>
        <p:spPr>
          <a:xfrm flipH="1">
            <a:off x="1979944" y="1195820"/>
            <a:ext cx="5131468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2">
                    <a:lumMod val="100000"/>
                    <a:alpha val="0"/>
                  </a:schemeClr>
                </a:gs>
                <a:gs pos="50000">
                  <a:schemeClr val="accent2">
                    <a:lumMod val="20000"/>
                    <a:lumOff val="80000"/>
                    <a:alpha val="39000"/>
                  </a:schemeClr>
                </a:gs>
                <a:gs pos="100000">
                  <a:schemeClr val="accent2">
                    <a:lumMod val="100000"/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5905500" y="5691821"/>
            <a:ext cx="2946196" cy="788196"/>
            <a:chOff x="5902728" y="2160769"/>
            <a:chExt cx="2946196" cy="788196"/>
          </a:xfrm>
        </p:grpSpPr>
        <p:sp>
          <p:nvSpPr>
            <p:cNvPr id="33" name="Rounded Rectangle 32">
              <a:hlinkClick r:id="rId3"/>
            </p:cNvPr>
            <p:cNvSpPr/>
            <p:nvPr/>
          </p:nvSpPr>
          <p:spPr>
            <a:xfrm>
              <a:off x="5902728" y="2160769"/>
              <a:ext cx="2630808" cy="577955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400" dirty="0" smtClean="0">
                  <a:solidFill>
                    <a:prstClr val="white"/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Download Now</a:t>
              </a:r>
              <a:endParaRPr lang="en-US" sz="2400" dirty="0">
                <a:solidFill>
                  <a:prstClr val="white"/>
                </a:soli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34" name="Picture 6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="" xmlns:a14="http://schemas.microsoft.com/office/drawing/2010/main">
                    <a14:imgLayer r:embed="rId5"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99045" y="2288673"/>
              <a:ext cx="359477" cy="3425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5" name="TextBox 34">
              <a:hlinkClick r:id="rId6"/>
            </p:cNvPr>
            <p:cNvSpPr txBox="1"/>
            <p:nvPr/>
          </p:nvSpPr>
          <p:spPr>
            <a:xfrm>
              <a:off x="5932294" y="2641188"/>
              <a:ext cx="291663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u="sng" dirty="0" smtClean="0">
                  <a:solidFill>
                    <a:prstClr val="white"/>
                  </a:solidFill>
                  <a:latin typeface="Segoe UI" pitchFamily="34" charset="0"/>
                  <a:ea typeface="Segoe UI" pitchFamily="34" charset="0"/>
                  <a:cs typeface="Segoe UI" pitchFamily="34" charset="0"/>
                  <a:hlinkClick r:id="rId3"/>
                </a:rPr>
                <a:t>www.FPPT.com/OfficeTimeline</a:t>
              </a:r>
              <a:endParaRPr lang="en-US" sz="1400" u="sng" dirty="0" smtClean="0">
                <a:solidFill>
                  <a:prstClr val="white"/>
                </a:soli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</p:grpSp>
      <p:sp>
        <p:nvSpPr>
          <p:cNvPr id="26" name="Rounded Rectangle 25">
            <a:hlinkClick r:id="rId6"/>
          </p:cNvPr>
          <p:cNvSpPr/>
          <p:nvPr/>
        </p:nvSpPr>
        <p:spPr>
          <a:xfrm>
            <a:off x="1616502" y="1399996"/>
            <a:ext cx="4189739" cy="625460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prstClr val="white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Get the Free Edition Now</a:t>
            </a:r>
            <a:endParaRPr lang="en-US" sz="2400" dirty="0">
              <a:solidFill>
                <a:prstClr val="white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616502" y="1939492"/>
            <a:ext cx="46592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C0504D">
                    <a:lumMod val="40000"/>
                    <a:lumOff val="60000"/>
                  </a:srgbClr>
                </a:solidFill>
                <a:ea typeface="Segoe UI" pitchFamily="34" charset="0"/>
                <a:cs typeface="Segoe UI" pitchFamily="34" charset="0"/>
              </a:rPr>
              <a:t>Easily edit this template and create other </a:t>
            </a:r>
            <a:br>
              <a:rPr lang="en-US" sz="1600" dirty="0" smtClean="0">
                <a:solidFill>
                  <a:srgbClr val="C0504D">
                    <a:lumMod val="40000"/>
                    <a:lumOff val="60000"/>
                  </a:srgbClr>
                </a:solidFill>
                <a:ea typeface="Segoe UI" pitchFamily="34" charset="0"/>
                <a:cs typeface="Segoe UI" pitchFamily="34" charset="0"/>
              </a:rPr>
            </a:br>
            <a:r>
              <a:rPr lang="en-US" sz="1600" dirty="0" smtClean="0">
                <a:solidFill>
                  <a:srgbClr val="C0504D">
                    <a:lumMod val="40000"/>
                    <a:lumOff val="60000"/>
                  </a:srgbClr>
                </a:solidFill>
                <a:ea typeface="Segoe UI" pitchFamily="34" charset="0"/>
                <a:cs typeface="Segoe UI" pitchFamily="34" charset="0"/>
              </a:rPr>
              <a:t>beautiful timelines quickly, right inside PowerPoint.</a:t>
            </a:r>
            <a:endParaRPr lang="en-US" sz="1600" dirty="0">
              <a:solidFill>
                <a:srgbClr val="C0504D">
                  <a:lumMod val="40000"/>
                  <a:lumOff val="60000"/>
                </a:srgbClr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07794" y="1374611"/>
            <a:ext cx="1179576" cy="1203002"/>
            <a:chOff x="443854" y="1285619"/>
            <a:chExt cx="1179576" cy="1203002"/>
          </a:xfrm>
        </p:grpSpPr>
        <p:sp>
          <p:nvSpPr>
            <p:cNvPr id="41" name="Rectangle 40"/>
            <p:cNvSpPr/>
            <p:nvPr/>
          </p:nvSpPr>
          <p:spPr>
            <a:xfrm>
              <a:off x="443854" y="1285619"/>
              <a:ext cx="1179576" cy="1203002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43854" y="1590419"/>
              <a:ext cx="117957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prstClr val="white">
                      <a:lumMod val="95000"/>
                    </a:prstClr>
                  </a:solidFill>
                  <a:latin typeface="Arial Narrow" panose="020B0606020202030204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FREE DOWNLOAD</a:t>
              </a:r>
              <a:endParaRPr lang="en-US" sz="1600" dirty="0">
                <a:solidFill>
                  <a:prstClr val="white">
                    <a:lumMod val="95000"/>
                  </a:prstClr>
                </a:solidFill>
                <a:latin typeface="Arial Narrow" panose="020B0606020202030204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0" y="2867867"/>
            <a:ext cx="9144000" cy="2668464"/>
            <a:chOff x="0" y="2742826"/>
            <a:chExt cx="9144000" cy="2668464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2742826"/>
              <a:ext cx="9144000" cy="2668464"/>
              <a:chOff x="0" y="1141536"/>
              <a:chExt cx="9144000" cy="2668464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 rotWithShape="1">
              <a:blip r:embed="rId7"/>
              <a:srcRect r="36007"/>
              <a:stretch/>
            </p:blipFill>
            <p:spPr>
              <a:xfrm>
                <a:off x="6339247" y="1240324"/>
                <a:ext cx="2804753" cy="2464725"/>
              </a:xfrm>
              <a:prstGeom prst="rect">
                <a:avLst/>
              </a:prstGeom>
            </p:spPr>
          </p:pic>
          <p:pic>
            <p:nvPicPr>
              <p:cNvPr id="2054" name="Picture 6" descr="https://www.officetimeline.com/img/hero/example-timeline-consulting.jpg"/>
              <p:cNvPicPr>
                <a:picLocks noChangeAspect="1" noChangeArrowheads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0" y="1238466"/>
                <a:ext cx="2633785" cy="246911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7" name="Straight Connector 6"/>
              <p:cNvCxnSpPr/>
              <p:nvPr/>
            </p:nvCxnSpPr>
            <p:spPr>
              <a:xfrm>
                <a:off x="2381641" y="1150235"/>
                <a:ext cx="0" cy="2659765"/>
              </a:xfrm>
              <a:prstGeom prst="line">
                <a:avLst/>
              </a:prstGeom>
              <a:ln w="19050">
                <a:solidFill>
                  <a:srgbClr val="D2472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6713830" y="1141536"/>
                <a:ext cx="0" cy="2659765"/>
              </a:xfrm>
              <a:prstGeom prst="line">
                <a:avLst/>
              </a:prstGeom>
              <a:ln w="19050">
                <a:solidFill>
                  <a:srgbClr val="D2472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052" name="Picture 4" descr="http://localhost:39329/img/hero/example-timeline-IT.jpg"/>
              <p:cNvPicPr>
                <a:picLocks noChangeAspect="1" noChangeArrowheads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2389662" y="1238467"/>
                <a:ext cx="4312032" cy="2469116"/>
              </a:xfrm>
              <a:prstGeom prst="rect">
                <a:avLst/>
              </a:prstGeom>
              <a:noFill/>
              <a:effectLst>
                <a:outerShdw blurRad="165100" algn="ctr" rotWithShape="0">
                  <a:prstClr val="black">
                    <a:alpha val="40000"/>
                  </a:prstClr>
                </a:outerShdw>
              </a:effectLst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44" name="TextBox 43"/>
            <p:cNvSpPr txBox="1"/>
            <p:nvPr/>
          </p:nvSpPr>
          <p:spPr>
            <a:xfrm>
              <a:off x="3355363" y="5107008"/>
              <a:ext cx="264527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 smtClean="0">
                  <a:solidFill>
                    <a:prstClr val="white">
                      <a:lumMod val="75000"/>
                    </a:prstClr>
                  </a:solidFill>
                </a:rPr>
                <a:t>Copyright © 2012, Office Timeline, LLC.  All rights reserved.</a:t>
              </a:r>
              <a:endParaRPr lang="en-US" sz="800" dirty="0">
                <a:solidFill>
                  <a:prstClr val="white">
                    <a:lumMod val="75000"/>
                  </a:prstClr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0617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47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09594" y="6443933"/>
            <a:ext cx="32672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C0504D">
                    <a:lumMod val="40000"/>
                    <a:lumOff val="60000"/>
                  </a:srgbClr>
                </a:solidFill>
              </a:rPr>
              <a:t>Copyright © 2012, Office Timeline, LLC.  All rights reserved.</a:t>
            </a:r>
            <a:endParaRPr lang="en-US" sz="1000" dirty="0">
              <a:solidFill>
                <a:srgbClr val="C0504D">
                  <a:lumMod val="40000"/>
                  <a:lumOff val="60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16838" y="1318224"/>
            <a:ext cx="40464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prstClr val="white"/>
                </a:solidFill>
                <a:latin typeface="Segoe UI Light" panose="020B0502040204020203" pitchFamily="34" charset="0"/>
                <a:ea typeface="Segoe UI" pitchFamily="34" charset="0"/>
                <a:cs typeface="Segoe UI Light" panose="020B0502040204020203" pitchFamily="34" charset="0"/>
              </a:rPr>
              <a:t>Stand out in a competitive market</a:t>
            </a:r>
            <a:r>
              <a:rPr lang="en-US" sz="2800" dirty="0" smtClean="0">
                <a:solidFill>
                  <a:prstClr val="white"/>
                </a:solidFill>
                <a:latin typeface="Segoe UI Light" panose="020B0502040204020203" pitchFamily="34" charset="0"/>
                <a:ea typeface="Segoe UI" pitchFamily="34" charset="0"/>
                <a:cs typeface="Segoe UI Light" panose="020B0502040204020203" pitchFamily="34" charset="0"/>
              </a:rPr>
              <a:t>.</a:t>
            </a:r>
            <a:endParaRPr lang="en-US" sz="2800" dirty="0">
              <a:solidFill>
                <a:prstClr val="white"/>
              </a:solidFill>
              <a:latin typeface="Segoe UI Light" panose="020B0502040204020203" pitchFamily="34" charset="0"/>
              <a:ea typeface="Segoe UI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2048" name="Group 2047"/>
          <p:cNvGrpSpPr/>
          <p:nvPr/>
        </p:nvGrpSpPr>
        <p:grpSpPr>
          <a:xfrm>
            <a:off x="4547113" y="3466353"/>
            <a:ext cx="4316150" cy="2998616"/>
            <a:chOff x="4547113" y="3091297"/>
            <a:chExt cx="4316150" cy="2998616"/>
          </a:xfrm>
        </p:grpSpPr>
        <p:sp>
          <p:nvSpPr>
            <p:cNvPr id="13" name="Rectangle 12"/>
            <p:cNvSpPr/>
            <p:nvPr/>
          </p:nvSpPr>
          <p:spPr>
            <a:xfrm>
              <a:off x="4547113" y="3091297"/>
              <a:ext cx="776175" cy="18620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500" dirty="0" smtClean="0">
                  <a:solidFill>
                    <a:srgbClr val="DB6D52"/>
                  </a:solidFill>
                  <a:latin typeface="Franklin Gothic Book" pitchFamily="34" charset="0"/>
                  <a:ea typeface="Segoe UI" pitchFamily="34" charset="0"/>
                  <a:cs typeface="Segoe UI" pitchFamily="34" charset="0"/>
                </a:rPr>
                <a:t>“</a:t>
              </a:r>
              <a:endParaRPr lang="en-US" sz="11500" dirty="0">
                <a:solidFill>
                  <a:srgbClr val="DB6D52"/>
                </a:solidFill>
                <a:latin typeface="Franklin Gothic Book" pitchFamily="34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323288" y="3526406"/>
              <a:ext cx="3539975" cy="22929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300" dirty="0" smtClean="0">
                  <a:solidFill>
                    <a:srgbClr val="C0504D">
                      <a:lumMod val="20000"/>
                      <a:lumOff val="80000"/>
                    </a:srgbClr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“I love this! I’ve been creating all these graphics manually for months and just wanted to smack myself upside the head when I saw this.”</a:t>
              </a:r>
            </a:p>
            <a:p>
              <a:endParaRPr lang="en-US" sz="1300" dirty="0">
                <a:solidFill>
                  <a:srgbClr val="C0504D">
                    <a:lumMod val="20000"/>
                    <a:lumOff val="80000"/>
                  </a:srgbClr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  <a:p>
              <a:r>
                <a:rPr lang="en-US" sz="1300" dirty="0" smtClean="0">
                  <a:solidFill>
                    <a:srgbClr val="C0504D">
                      <a:lumMod val="20000"/>
                      <a:lumOff val="80000"/>
                    </a:srgbClr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“I can’t believe I’ve been using VISIO all these years!  I've been missing out.”</a:t>
              </a:r>
            </a:p>
            <a:p>
              <a:endParaRPr lang="en-US" sz="1300" dirty="0">
                <a:solidFill>
                  <a:srgbClr val="C0504D">
                    <a:lumMod val="20000"/>
                    <a:lumOff val="80000"/>
                  </a:srgbClr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  <a:p>
              <a:r>
                <a:rPr lang="en-US" sz="1300" dirty="0" smtClean="0">
                  <a:solidFill>
                    <a:srgbClr val="C0504D">
                      <a:lumMod val="20000"/>
                      <a:lumOff val="80000"/>
                    </a:srgbClr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“</a:t>
              </a:r>
              <a:r>
                <a:rPr lang="en-US" sz="1300" dirty="0">
                  <a:solidFill>
                    <a:srgbClr val="C0504D">
                      <a:lumMod val="20000"/>
                      <a:lumOff val="80000"/>
                    </a:srgbClr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I've been building timelines for 22 years and this is the first tool I have found that quickly makes the kinds of slides my clients and management expect  to see. </a:t>
              </a:r>
              <a:endParaRPr lang="en-US" sz="1300" dirty="0" smtClean="0">
                <a:solidFill>
                  <a:srgbClr val="C0504D">
                    <a:lumMod val="20000"/>
                    <a:lumOff val="80000"/>
                  </a:srgbClr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5285666" y="3170250"/>
              <a:ext cx="0" cy="2919663"/>
            </a:xfrm>
            <a:prstGeom prst="line">
              <a:avLst/>
            </a:prstGeom>
            <a:ln>
              <a:gradFill flip="none" rotWithShape="1">
                <a:gsLst>
                  <a:gs pos="0">
                    <a:schemeClr val="accent2">
                      <a:lumMod val="100000"/>
                      <a:alpha val="0"/>
                    </a:schemeClr>
                  </a:gs>
                  <a:gs pos="50000">
                    <a:schemeClr val="accent2">
                      <a:lumMod val="20000"/>
                      <a:lumOff val="80000"/>
                      <a:alpha val="39000"/>
                    </a:schemeClr>
                  </a:gs>
                  <a:gs pos="100000">
                    <a:schemeClr val="accent2">
                      <a:lumMod val="100000"/>
                      <a:alpha val="0"/>
                    </a:schemeClr>
                  </a:gs>
                </a:gsLst>
                <a:lin ang="54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6" name="Picture 2" descr="E:\dropbox\Dropbox\timelines\tim\bg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101" y="1342287"/>
            <a:ext cx="4162425" cy="4800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4981085" y="2389135"/>
            <a:ext cx="371793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C0504D">
                    <a:lumMod val="40000"/>
                    <a:lumOff val="60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Impress customers, colleagues, and </a:t>
            </a:r>
            <a:r>
              <a:rPr lang="en-US" sz="1600" dirty="0" smtClean="0">
                <a:solidFill>
                  <a:srgbClr val="C0504D">
                    <a:lumMod val="40000"/>
                    <a:lumOff val="60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managers with professional timeline presentations built right from PowerPoint.  </a:t>
            </a:r>
            <a:endParaRPr lang="en-US" sz="1600" dirty="0">
              <a:solidFill>
                <a:srgbClr val="C0504D">
                  <a:lumMod val="40000"/>
                  <a:lumOff val="60000"/>
                </a:srgb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" name="Picture 2" descr="Create Timelin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25600"/>
            <a:ext cx="2667000" cy="8477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188283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09594" y="6443933"/>
            <a:ext cx="32672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C0504D">
                    <a:lumMod val="40000"/>
                    <a:lumOff val="60000"/>
                  </a:srgbClr>
                </a:solidFill>
              </a:rPr>
              <a:t>Copyright © 2012, Office Timeline, LLC.  All rights reserved.</a:t>
            </a:r>
            <a:endParaRPr lang="en-US" sz="1000" dirty="0">
              <a:solidFill>
                <a:srgbClr val="C0504D">
                  <a:lumMod val="40000"/>
                  <a:lumOff val="60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16838" y="1318224"/>
            <a:ext cx="40464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prstClr val="white"/>
                </a:solidFill>
                <a:latin typeface="Segoe UI Light" panose="020B0502040204020203" pitchFamily="34" charset="0"/>
                <a:ea typeface="Segoe UI" pitchFamily="34" charset="0"/>
                <a:cs typeface="Segoe UI Light" panose="020B0502040204020203" pitchFamily="34" charset="0"/>
              </a:rPr>
              <a:t>Stand out in a competitive market</a:t>
            </a:r>
            <a:r>
              <a:rPr lang="en-US" sz="2800" dirty="0" smtClean="0">
                <a:solidFill>
                  <a:prstClr val="white"/>
                </a:solidFill>
                <a:latin typeface="Segoe UI Light" panose="020B0502040204020203" pitchFamily="34" charset="0"/>
                <a:ea typeface="Segoe UI" pitchFamily="34" charset="0"/>
                <a:cs typeface="Segoe UI Light" panose="020B0502040204020203" pitchFamily="34" charset="0"/>
              </a:rPr>
              <a:t>.</a:t>
            </a:r>
            <a:endParaRPr lang="en-US" sz="2800" dirty="0">
              <a:solidFill>
                <a:prstClr val="white"/>
              </a:solidFill>
              <a:latin typeface="Segoe UI Light" panose="020B0502040204020203" pitchFamily="34" charset="0"/>
              <a:ea typeface="Segoe UI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3" name="Group 2047"/>
          <p:cNvGrpSpPr/>
          <p:nvPr/>
        </p:nvGrpSpPr>
        <p:grpSpPr>
          <a:xfrm>
            <a:off x="4547113" y="3466353"/>
            <a:ext cx="4316150" cy="2998616"/>
            <a:chOff x="4547113" y="3091297"/>
            <a:chExt cx="4316150" cy="2998616"/>
          </a:xfrm>
        </p:grpSpPr>
        <p:sp>
          <p:nvSpPr>
            <p:cNvPr id="13" name="Rectangle 12"/>
            <p:cNvSpPr/>
            <p:nvPr/>
          </p:nvSpPr>
          <p:spPr>
            <a:xfrm>
              <a:off x="4547113" y="3091297"/>
              <a:ext cx="776175" cy="18620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500" dirty="0" smtClean="0">
                  <a:solidFill>
                    <a:srgbClr val="DB6D52"/>
                  </a:solidFill>
                  <a:latin typeface="Franklin Gothic Book" pitchFamily="34" charset="0"/>
                  <a:ea typeface="Segoe UI" pitchFamily="34" charset="0"/>
                  <a:cs typeface="Segoe UI" pitchFamily="34" charset="0"/>
                </a:rPr>
                <a:t>“</a:t>
              </a:r>
              <a:endParaRPr lang="en-US" sz="11500" dirty="0">
                <a:solidFill>
                  <a:srgbClr val="DB6D52"/>
                </a:solidFill>
                <a:latin typeface="Franklin Gothic Book" pitchFamily="34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323288" y="3526406"/>
              <a:ext cx="3539975" cy="22929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300" dirty="0" smtClean="0">
                  <a:solidFill>
                    <a:srgbClr val="C0504D">
                      <a:lumMod val="20000"/>
                      <a:lumOff val="80000"/>
                    </a:srgbClr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“I love this! I’ve been creating all these graphics manually for months and just wanted to smack myself upside the head when I saw this.”</a:t>
              </a:r>
            </a:p>
            <a:p>
              <a:endParaRPr lang="en-US" sz="1300" dirty="0">
                <a:solidFill>
                  <a:srgbClr val="C0504D">
                    <a:lumMod val="20000"/>
                    <a:lumOff val="80000"/>
                  </a:srgbClr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  <a:p>
              <a:r>
                <a:rPr lang="en-US" sz="1300" dirty="0" smtClean="0">
                  <a:solidFill>
                    <a:srgbClr val="C0504D">
                      <a:lumMod val="20000"/>
                      <a:lumOff val="80000"/>
                    </a:srgbClr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“I can’t believe I’ve been using VISIO all these years!  I've been missing out.”</a:t>
              </a:r>
            </a:p>
            <a:p>
              <a:endParaRPr lang="en-US" sz="1300" dirty="0">
                <a:solidFill>
                  <a:srgbClr val="C0504D">
                    <a:lumMod val="20000"/>
                    <a:lumOff val="80000"/>
                  </a:srgbClr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  <a:p>
              <a:r>
                <a:rPr lang="en-US" sz="1300" dirty="0" smtClean="0">
                  <a:solidFill>
                    <a:srgbClr val="C0504D">
                      <a:lumMod val="20000"/>
                      <a:lumOff val="80000"/>
                    </a:srgbClr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“</a:t>
              </a:r>
              <a:r>
                <a:rPr lang="en-US" sz="1300" dirty="0">
                  <a:solidFill>
                    <a:srgbClr val="C0504D">
                      <a:lumMod val="20000"/>
                      <a:lumOff val="80000"/>
                    </a:srgbClr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I've been building timelines for 22 years and this is the first tool I have found that quickly makes the kinds of slides my clients and management expect  to see. </a:t>
              </a:r>
              <a:endParaRPr lang="en-US" sz="1300" dirty="0" smtClean="0">
                <a:solidFill>
                  <a:srgbClr val="C0504D">
                    <a:lumMod val="20000"/>
                    <a:lumOff val="80000"/>
                  </a:srgbClr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5285666" y="3170250"/>
              <a:ext cx="0" cy="2919663"/>
            </a:xfrm>
            <a:prstGeom prst="line">
              <a:avLst/>
            </a:prstGeom>
            <a:ln>
              <a:gradFill flip="none" rotWithShape="1">
                <a:gsLst>
                  <a:gs pos="0">
                    <a:schemeClr val="accent2">
                      <a:lumMod val="100000"/>
                      <a:alpha val="0"/>
                    </a:schemeClr>
                  </a:gs>
                  <a:gs pos="50000">
                    <a:schemeClr val="accent2">
                      <a:lumMod val="20000"/>
                      <a:lumOff val="80000"/>
                      <a:alpha val="39000"/>
                    </a:schemeClr>
                  </a:gs>
                  <a:gs pos="100000">
                    <a:schemeClr val="accent2">
                      <a:lumMod val="100000"/>
                      <a:alpha val="0"/>
                    </a:schemeClr>
                  </a:gs>
                </a:gsLst>
                <a:lin ang="54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6" name="Picture 2" descr="E:\dropbox\Dropbox\timelines\tim\bg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101" y="1342287"/>
            <a:ext cx="4162425" cy="4800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4981085" y="2389135"/>
            <a:ext cx="371793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C0504D">
                    <a:lumMod val="40000"/>
                    <a:lumOff val="60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Impress customers, colleagues, and </a:t>
            </a:r>
            <a:r>
              <a:rPr lang="en-US" sz="1600" dirty="0" smtClean="0">
                <a:solidFill>
                  <a:srgbClr val="C0504D">
                    <a:lumMod val="40000"/>
                    <a:lumOff val="60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managers with professional timeline presentations built right from PowerPoint.  </a:t>
            </a:r>
            <a:endParaRPr lang="en-US" sz="1600" dirty="0">
              <a:solidFill>
                <a:srgbClr val="C0504D">
                  <a:lumMod val="40000"/>
                  <a:lumOff val="60000"/>
                </a:srgb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" name="Picture 2" descr="Create Timelin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25600"/>
            <a:ext cx="2667000" cy="8477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188283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JSZW5kZXJpbmdPcHRpb25zIjp7Ik1pbGVzdG9uZXNPdmVybGFwcGluZ0hhbmRsaW5nT3B0aW9ucyI6MiwiVGFza3NXaXRoVGl0bGVzTG9uZ2VyVGhhblRoZVRhc2tTaGFwZURldGVjdGVkIjpmYWxzZX0sIlJlbmRlcmluZ01hcCI6eyJNaWxlc3RvbmVzIjpbeyJNaWxlc3RvbmVJZCI6ImYzM2FjZTkxLThlZDEtNGU4OS04MzJiLWI2YWM0NzcyNmNmMSIsIlRpdGxlU2hhcGVOYW1lIjoiVGV4dEJveCAxNjQxNCIsIkRhdGVTaGFwZU5hbWUiOiJUZXh0Qm94IDE2NDE4IiwiTWFya2VyU2hhcGVOYW1lIjoiUm91bmQgRGlhZ29uYWwgQ29ybmVyIFJlY3RhbmdsZSAxNjQxMCIsIkNvbm5lY3RvclNoYXBlTmFtZSI6IlN0cmFpZ2h0IENvbm5lY3RvciAxNjQyMiJ9LHsiTWlsZXN0b25lSWQiOiI1Y2Y5YmE2OC1lZjBkLTRiMzUtOTZiYi01MmEyOWJiNWE5YWIiLCJUaXRsZVNoYXBlTmFtZSI6IlRleHRCb3ggMTY0MzAiLCJEYXRlU2hhcGVOYW1lIjoiVGV4dEJveCAxNjQzNCIsIk1hcmtlclNoYXBlTmFtZSI6IlJvdW5kIERpYWdvbmFsIENvcm5lciBSZWN0YW5nbGUgMTY0MjYiLCJDb25uZWN0b3JTaGFwZU5hbWUiOiJTdHJhaWdodCBDb25uZWN0b3IgMTY0MzgifSx7Ik1pbGVzdG9uZUlkIjoiZTc2OTRmZTUtYTUzOS00NjdkLTliZTgtZmIzY2JmMGZkNTljIiwiVGl0bGVTaGFwZU5hbWUiOiJUZXh0Qm94IDE2NDQ2IiwiRGF0ZVNoYXBlTmFtZSI6IlRleHRCb3ggMTY0NTAiLCJNYXJrZXJTaGFwZU5hbWUiOiJSb3VuZCBEaWFnb25hbCBDb3JuZXIgUmVjdGFuZ2xlIDE2NDQyIiwiQ29ubmVjdG9yU2hhcGVOYW1lIjoiU3RyYWlnaHQgQ29ubmVjdG9yIDE2NDU0In0seyJNaWxlc3RvbmVJZCI6Ijc5ZDAyODYwLTRmMDctNDExYy1hYmRiLWJjMjY5OGE1MWE0NSIsIlRpdGxlU2hhcGVOYW1lIjoiVGV4dEJveCAxNjQ2MCIsIkRhdGVTaGFwZU5hbWUiOiJUZXh0Qm94IDE2NDYzIiwiTWFya2VyU2hhcGVOYW1lIjoiUm91bmQgRGlhZ29uYWwgQ29ybmVyIFJlY3RhbmdsZSAxNjQ1NiIsIkNvbm5lY3RvclNoYXBlTmFtZSI6IlN0cmFpZ2h0IENvbm5lY3RvciAxNjQ2NiJ9LHsiTWlsZXN0b25lSWQiOiJjOWIzMDQ0Ni0xNmY3LTQyNGEtOWZiMC04ZTE1NjU2NTgwZDMiLCJUaXRsZVNoYXBlTmFtZSI6IlRleHRCb3ggMTY0NzMiLCJEYXRlU2hhcGVOYW1lIjoiVGV4dEJveCAxNjQ3NiIsIk1hcmtlclNoYXBlTmFtZSI6IlJvdW5kIERpYWdvbmFsIENvcm5lciBSZWN0YW5nbGUgMTY0NjkiLCJDb25uZWN0b3JTaGFwZU5hbWUiOiJTdHJhaWdodCBDb25uZWN0b3IgNTQzIn0seyJNaWxlc3RvbmVJZCI6IjEyOTY2N2Y3LTAwMzEtNGJlNy1hMjE1LTZjM2U0YWIwNDM1NyIsIlRpdGxlU2hhcGVOYW1lIjoiVGV4dEJveCA1NDciLCJEYXRlU2hhcGVOYW1lIjoiVGV4dEJveCA1NDkiLCJNYXJrZXJTaGFwZU5hbWUiOiJSb3VuZCBEaWFnb25hbCBDb3JuZXIgUmVjdGFuZ2xlIDU0NSIsIkNvbm5lY3RvclNoYXBlTmFtZSI6IlN0cmFpZ2h0IENvbm5lY3RvciA1NTEifV0sIlRhc2tzIjpbeyJUYXNrSWQiOiIzOTY1NmQwZi1lNDA4LTRhYzMtYTBlZi1hM2E2MGVkNjM1NGUiLCJUaXRsZVNoYXBlTmFtZSI6IlRleHRCb3ggNTYxIiwiRHVyYXRpb25UZXh0U2hhcGVOYW1lIjoiVGV4dEJveCA1NTgiLCJTZWdtZW50U2hhcGVOYW1lIjoiUm91bmQgRGlhZ29uYWwgQ29ybmVyIFJlY3RhbmdsZSA1NTYiLCJWZXJ0aWNhbExlZnRDb25uZWN0b3JTaGFwZU5hbWUiOiJTdHJhaWdodCBDb25uZWN0b3IgNTcxIiwiVmVydGljYWxSaWdodENvbm5lY3RvclNoYXBlTmFtZSI6IlN0cmFpZ2h0IENvbm5lY3RvciA1NzMiLCJIb3Jpem9udGFsQ29ubmVjdG9yU2hhcGVOYW1lIjoiU3RyYWlnaHQgQ29ubmVjdG9yIDU2OSIsIkxlZnREYXRlU2hhcGVOYW1lIjoiVGV4dEJveCA1NjQiLCJSaWdodERhdGVTaGFwZU5hbWUiOiJUZXh0Qm94IDU2NiJ9LHsiVGFza0lkIjoiYjFlMDFhNjktYzliOC00NDczLTllYjEtNTY2MWZhNmY4ODllIiwiVGl0bGVTaGFwZU5hbWUiOiJUZXh0Qm94IDE2NDg5IiwiRHVyYXRpb25UZXh0U2hhcGVOYW1lIjoiVGV4dEJveCAxNjQ4NCIsIlNlZ21lbnRTaGFwZU5hbWUiOiJSb3VuZCBEaWFnb25hbCBDb3JuZXIgUmVjdGFuZ2xlIDE2NDgxIiwiVmVydGljYWxMZWZ0Q29ubmVjdG9yU2hhcGVOYW1lIjoiU3RyYWlnaHQgQ29ubmVjdG9yIDE2NTA2IiwiVmVydGljYWxSaWdodENvbm5lY3RvclNoYXBlTmFtZSI6IlN0cmFpZ2h0IENvbm5lY3RvciAxNjUwOSIsIkhvcml6b250YWxDb25uZWN0b3JTaGFwZU5hbWUiOiJTdHJhaWdodCBDb25uZWN0b3IgMTY1MDMiLCJMZWZ0RGF0ZVNoYXBlTmFtZSI6IlRleHRCb3ggMTY0OTUiLCJSaWdodERhdGVTaGFwZU5hbWUiOiJUZXh0Qm94IDE2NDk4In0seyJUYXNrSWQiOiJmMjcyZGUyNC1iZmQ2LTRhOWYtYjFhZi1iMjc3ZDlhZDc5MjEiLCJUaXRsZVNoYXBlTmFtZSI6IlRleHRCb3ggMTY1MjMiLCJEdXJhdGlvblRleHRTaGFwZU5hbWUiOiJUZXh0Qm94IDE2NTE4IiwiU2VnbWVudFNoYXBlTmFtZSI6IlJvdW5kIERpYWdvbmFsIENvcm5lciBSZWN0YW5nbGUgMTY1MTUiLCJWZXJ0aWNhbExlZnRDb25uZWN0b3JTaGFwZU5hbWUiOiJTdHJhaWdodCBDb25uZWN0b3IgMTY1NDAiLCJWZXJ0aWNhbFJpZ2h0Q29ubmVjdG9yU2hhcGVOYW1lIjoiU3RyYWlnaHQgQ29ubmVjdG9yIDE2NTQzIiwiSG9yaXpvbnRhbENvbm5lY3RvclNoYXBlTmFtZSI6IlN0cmFpZ2h0IENvbm5lY3RvciAxNjUzNiIsIkxlZnREYXRlU2hhcGVOYW1lIjoiVGV4dEJveCAxNjUyOCIsIlJpZ2h0RGF0ZVNoYXBlTmFtZSI6IlRleHRCb3ggMTY1MzEifSx7IlRhc2tJZCI6IjBlZDdjNWFmLTcyZjQtNDU3My1hNDkyLTQyZmMyNGVjOThmNCIsIlRpdGxlU2hhcGVOYW1lIjoiVGV4dEJveCAxNjU1NiIsIkR1cmF0aW9uVGV4dFNoYXBlTmFtZSI6IlRleHRCb3ggMTY1NTEiLCJTZWdtZW50U2hhcGVOYW1lIjoiUm91bmQgRGlhZ29uYWwgQ29ybmVyIFJlY3RhbmdsZSAxNjU0OCIsIlZlcnRpY2FsTGVmdENvbm5lY3RvclNoYXBlTmFtZSI6IlN0cmFpZ2h0IENvbm5lY3RvciAxNjU2NiIsIlZlcnRpY2FsUmlnaHRDb25uZWN0b3JTaGFwZU5hbWUiOiJTdHJhaWdodCBDb25uZWN0b3IgMTY1NjgiLCJIb3Jpem9udGFsQ29ubmVjdG9yU2hhcGVOYW1lIjoiU3RyYWlnaHQgQ29ubmVjdG9yIDE2NTY0IiwiTGVmdERhdGVTaGFwZU5hbWUiOiJUZXh0Qm94IDE2NTU5IiwiUmlnaHREYXRlU2hhcGVOYW1lIjoiVGV4dEJveCAxNjU2MSJ9LHsiVGFza0lkIjoiNjVlYWVlNDktYTNhNy00Y2IyLThlZTQtMmQwMTcxMjQyMjAzIiwiVGl0bGVTaGFwZU5hbWUiOiJUZXh0Qm94IDE2MzIwIiwiRHVyYXRpb25UZXh0U2hhcGVOYW1lIjoiVGV4dEJveCAxNjU3MyIsIlNlZ21lbnRTaGFwZU5hbWUiOiJSb3VuZCBEaWFnb25hbCBDb3JuZXIgUmVjdGFuZ2xlIDE2NTcxIiwiVmVydGljYWxMZWZ0Q29ubmVjdG9yU2hhcGVOYW1lIjoiU3RyYWlnaHQgQ29ubmVjdG9yIDE2MzMxIiwiVmVydGljYWxSaWdodENvbm5lY3RvclNoYXBlTmFtZSI6IlN0cmFpZ2h0IENvbm5lY3RvciAxNjMzNCIsIkhvcml6b250YWxDb25uZWN0b3JTaGFwZU5hbWUiOiJTdHJhaWdodCBDb25uZWN0b3IgMTYzMjgiLCJMZWZ0RGF0ZVNoYXBlTmFtZSI6IlRleHRCb3ggMTYzMjMiLCJSaWdodERhdGVTaGFwZU5hbWUiOiJUZXh0Qm94IDE2MzI1In1dLCJUaW1lYmFuZCI6eyJFbGFwc2VkVGltZVNoYXBlTmFtZSI6bnVsbCwiVG9kYXlNYXJrZXJTaGFwZU5hbWUiOm51bGwsIlRvZGF5TWFya2VyVGV4dFNoYXBlTmFtZSI6bnVsbCwiUmlnaHRFbmRDYXBzU2hhcGVOYW1lIjpudWxsLCJMZWZ0RW5kQ2Fwc1NoYXBlTmFtZSI6bnVsbCwiRWxhcHNlZFJlY3RhbmdsZVNoYXBlTmFtZSI6bnVsbCwiU2VnbWVudFNoYXBlc05hbWVzIjpbIlJvdW5kIERpYWdvbmFsIENvcm5lciBSZWN0YW5nbGUgMyIsIlRleHRCb3ggNSIsIlN0cmFpZ2h0IENvbm5lY3RvciA3IiwiVGV4dEJveCA4IiwiU3RyYWlnaHQgQ29ubmVjdG9yIDEwIiwiVGV4dEJveCAxMSIsIlN0cmFpZ2h0IENvbm5lY3RvciAxMyIsIlRleHRCb3ggMTQiLCJTdHJhaWdodCBDb25uZWN0b3IgMTYiLCJUZXh0Qm94IDE3IiwiU3RyYWlnaHQgQ29ubmVjdG9yIDE5IiwiVGV4dEJveCAyMCIsIlN0cmFpZ2h0IENvbm5lY3RvciAyMiIsIlRleHRCb3ggMjMiLCJTdHJhaWdodCBDb25uZWN0b3IgMjUiLCJUZXh0Qm94IDI2IiwiU3RyYWlnaHQgQ29ubmVjdG9yIDI4IiwiVGV4dEJveCAyOSIsIlN0cmFpZ2h0IENvbm5lY3RvciAxNjM4NSIsIlRleHRCb3ggMTYzODgiLCJTdHJhaWdodCBDb25uZWN0b3IgMTYzOTQiLCJUZXh0Qm94IDE2Mzk3IiwiU3RyYWlnaHQgQ29ubmVjdG9yIDE2NDAzIiwiVGV4dEJveCAxNjQwNiJdfX0sIkVkaXRpb24iOjEsIklzUGx1c0VkaXRpb24iOnRydWUsIkN1bHR1cmVJbmZvTmFtZSI6ImVuLVVTIiwiVmVyc2lvbiI6IjIuMi4wLjAiLCJNaWxlc3RvbmVzIjpbeyJEYXRlRm9ybWF0Ijp7IkZvcm1hdFN0cmluZyI6Ik1NTSBkIiwiU2VwYXJhdG9yIjoiLyIsIlVzZUludGVybmF0aW9uYWxEYXRlRm9ybWF0IjpmYWxzZX0sIkludGVybmFsSWQiOiJjOWIzMDQ0Ni0xNmY3LTQyNGEtOWZiMC04ZTE1NjU2NTgwZDMiLCJUaXRsZUxlZnQiOjE5NC4zMTM4NTgsIlRpdGxlVG9wIjoxMzUuMjM2NDUsIlRpdGxlSGVpZ2h0IjozOC43NzUwNCwiVGl0bGVUb3BJc0N1c3RvbSI6dHJ1ZSwiVGl0bGVXaWR0aCI6MTAxLjk3MjM1OSwiQ29sb3IiOiIxMzEsIDEzMSwgMTMxIiwiVXRjRGF0ZSI6IjIwMTMtMDMtMTRUMDA6MDA6MDBaIiwiVGl0bGUiOiJNaWxlc3RvbmUgMSBIZXJlIiwiU3R5bGUiOjksIkJlbG93VGltZWJhbmQiOmZhbHNlLCJDdXN0b21TZXR0aW5ncyI6eyJJc0RhdGVWaXNpYmxlIjp0cnVlLCJUaXRsZUZvbnRTZXR0aW5ncyI6eyJGb250U2l6ZSI6MjAsIkZvbnROYW1lIjoiQ29yYmVsIiwiSXNCb2xkIjpmYWxzZSwiSXNJdGFsaWMiOmZhbHNlLCJJc1VuZGVybGluZWQiOmZhbHNlLCJGb3JlZ3JvdW5kQ29sb3IiOiJCbGFjayJ9LCJEYXRlRm9udFNldHRpbmdzIjp7IkZvbnRTaXplIjoxNiwiRm9udE5hbWUiOiJDb3JiZWwiLCJJc0JvbGQiOnRydWUsIklzSXRhbGljIjpmYWxzZSwiSXNVbmRlcmxpbmVkIjpmYWxzZSwiRm9yZWdyb3VuZENvbG9yIjoiMTMxLCAxMzEsIDEzMSJ9LCJDb25uZWN0b3JTZXR0aW5ncyI6eyJDb2xvciI6IjEzMSwgMTMxLCAxMzEiLCJJc1Zpc2libGUiOmZhbHNlLCJMaW5lV2VpZ2h0IjowLjF9fSwiSGlkZURhdGUiOmZhbHNlLCJTaGFwZVRvcCI6MTk2LjUsIlF1aWNrU2hhcGVTaXplIjoyfSx7IkRhdGVGb3JtYXQiOnsiRm9ybWF0U3RyaW5nIjoiTU1NIGQiLCJTZXBhcmF0b3IiOiIvIiwiVXNlSW50ZXJuYXRpb25hbERhdGVGb3JtYXQiOmZhbHNlfSwiSW50ZXJuYWxJZCI6Ijc5ZDAyODYwLTRmMDctNDExYy1hYmRiLWJjMjY5OGE1MWE0NSIsIlRpdGxlTGVmdCI6Mjk3LjkxMzgsIlRpdGxlVG9wIjoxMjcuMDEwMDc4LCJUaXRsZUhlaWdodCI6MzguNzc1MDQsIlRpdGxlVG9wSXNDdXN0b20iOnRydWUsIlRpdGxlV2lkdGgiOjEwMS45NzIzNTksIkNvbG9yIjoiMTMxLCAxMzEsIDEzMSIsIlV0Y0RhdGUiOiIyMDEzLTA0LTExVDAwOjAwOjAwWiIsIlRpdGxlIjoiTWlsZXN0b25lIDIgSGVyZSIsIlN0eWxlIjo5LCJCZWxvd1RpbWViYW5kIjpmYWxzZSwiQ3VzdG9tU2V0dGluZ3MiOnsiSXNEYXRlVmlzaWJsZSI6dHJ1ZSwiVGl0bGVGb250U2V0dGluZ3MiOnsiRm9udFNpemUiOjIwLCJGb250TmFtZSI6IkNvcmJlbCIsIklzQm9sZCI6ZmFsc2UsIklzSXRhbGljIjpmYWxzZSwiSXNVbmRlcmxpbmVkIjpmYWxzZSwiRm9yZWdyb3VuZENvbG9yIjoiQmxhY2sifSwiRGF0ZUZvbnRTZXR0aW5ncyI6eyJGb250U2l6ZSI6MTYsIkZvbnROYW1lIjoiQ29yYmVsIiwiSXNCb2xkIjp0cnVlLCJJc0l0YWxpYyI6ZmFsc2UsIklzVW5kZXJsaW5lZCI6ZmFsc2UsIkZvcmVncm91bmRDb2xvciI6IjEzMSwgMTMxLCAxMzEifSwiQ29ubmVjdG9yU2V0dGluZ3MiOnsiQ29sb3IiOiIxMzEsIDEzMSwgMTMxIiwiSXNWaXNpYmxlIjpmYWxzZSwiTGluZVdlaWdodCI6MC4xfX0sIkhpZGVEYXRlIjpmYWxzZSwiU2hhcGVUb3AiOjE5Ni41LCJRdWlja1NoYXBlU2l6ZSI6Mn0seyJEYXRlRm9ybWF0Ijp7IkZvcm1hdFN0cmluZyI6Ik1NTSBkIiwiU2VwYXJhdG9yIjoiLyIsIlVzZUludGVybmF0aW9uYWxEYXRlRm9ybWF0IjpmYWxzZX0sIkludGVybmFsSWQiOiI1Y2Y5YmE2OC1lZjBkLTRiMzUtOTZiYi01MmEyOWJiNWE5YWIiLCJUaXRsZUxlZnQiOjQ5Ny43MTM4NjcsIlRpdGxlVG9wIjoxMjcuNDk0NzI4LCJUaXRsZUhlaWdodCI6MzguNzc1MDQsIlRpdGxlVG9wSXNDdXN0b20iOnRydWUsIlRpdGxlV2lkdGgiOjEwMS45NzIzNTksIkNvbG9yIjoiMTMxLCAxMzEsIDEzMSIsIlV0Y0RhdGUiOiIyMDEzLTA2LTA0VDAwOjAwOjAwWiIsIlRpdGxlIjoiTWlsZXN0b25lIDQgSGVyZSIsIlN0eWxlIjo5LCJCZWxvd1RpbWViYW5kIjpmYWxzZSwiQ3VzdG9tU2V0dGluZ3MiOnsiSXNEYXRlVmlzaWJsZSI6dHJ1ZSwiVGl0bGVGb250U2V0dGluZ3MiOnsiRm9udFNpemUiOjIwLCJGb250TmFtZSI6IkNvcmJlbCIsIklzQm9sZCI6ZmFsc2UsIklzSXRhbGljIjpmYWxzZSwiSXNVbmRlcmxpbmVkIjpmYWxzZSwiRm9yZWdyb3VuZENvbG9yIjoiQmxhY2sifSwiRGF0ZUZvbnRTZXR0aW5ncyI6eyJGb250U2l6ZSI6MTYsIkZvbnROYW1lIjoiQ29yYmVsIiwiSXNCb2xkIjp0cnVlLCJJc0l0YWxpYyI6ZmFsc2UsIklzVW5kZXJsaW5lZCI6ZmFsc2UsIkZvcmVncm91bmRDb2xvciI6IjEzMSwgMTMxLCAxMzEifSwiQ29ubmVjdG9yU2V0dGluZ3MiOnsiQ29sb3IiOiIxMzEsIDEzMSwgMTMxIiwiSXNWaXNpYmxlIjpmYWxzZSwiTGluZVdlaWdodCI6MC4xfX0sIkhpZGVEYXRlIjpmYWxzZSwiU2hhcGVUb3AiOjE5Ni41LCJRdWlja1NoYXBlU2l6ZSI6Mn0seyJEYXRlRm9ybWF0Ijp7IkZvcm1hdFN0cmluZyI6Ik1NTSBkIiwiU2VwYXJhdG9yIjoiLyIsIlVzZUludGVybmF0aW9uYWxEYXRlRm9ybWF0IjpmYWxzZX0sIkludGVybmFsSWQiOiJlNzY5NGZlNS1hNTM5LTQ2N2QtOWJlOC1mYjNjYmYwZmQ1OWMiLCJUaXRsZUxlZnQiOjQwMS41MTM4NTUsIlRpdGxlVG9wIjo4OC4zNTcyNSwiVGl0bGVIZWlnaHQiOjM4Ljc3NTA0LCJUaXRsZVRvcElzQ3VzdG9tIjp0cnVlLCJUaXRsZVdpZHRoIjoxMDEuOTcyMzU5LCJDb2xvciI6IjEzMSwgMTMxLCAxMzEiLCJVdGNEYXRlIjoiMjAxMy0wNS0wOVQwMDowMDowMFoiLCJUaXRsZSI6Ik1pbGVzdG9uZSAzIEhlcmUiLCJTdHlsZSI6OSwiQmVsb3dUaW1lYmFuZCI6ZmFsc2UsIkN1c3RvbVNldHRpbmdzIjp7IklzRGF0ZVZpc2libGUiOnRydWUsIlRpdGxlRm9udFNldHRpbmdzIjp7IkZvbnRTaXplIjoyMCwiRm9udE5hbWUiOiJDb3JiZWwiLCJJc0JvbGQiOmZhbHNlLCJJc0l0YWxpYyI6ZmFsc2UsIklzVW5kZXJsaW5lZCI6ZmFsc2UsIkZvcmVncm91bmRDb2xvciI6IkJsYWNrIn0sIkRhdGVGb250U2V0dGluZ3MiOnsiRm9udFNpemUiOjE2LCJGb250TmFtZSI6IkNvcmJlbCIsIklzQm9sZCI6dHJ1ZSwiSXNJdGFsaWMiOmZhbHNlLCJJc1VuZGVybGluZWQiOmZhbHNlLCJGb3JlZ3JvdW5kQ29sb3IiOiIxMzEsIDEzMSwgMTMxIn0sIkNvbm5lY3RvclNldHRpbmdzIjp7IkNvbG9yIjoiMTMxLCAxMzEsIDEzMSIsIklzVmlzaWJsZSI6ZmFsc2UsIkxpbmVXZWlnaHQiOjAuMX19LCJIaWRlRGF0ZSI6ZmFsc2UsIlNoYXBlVG9wIjoxOTYuNSwiUXVpY2tTaGFwZVNpemUiOjJ9LHsiRGF0ZUZvcm1hdCI6eyJGb3JtYXRTdHJpbmciOiJNTU0gZCIsIlNlcGFyYXRvciI6Ii8iLCJVc2VJbnRlcm5hdGlvbmFsRGF0ZUZvcm1hdCI6ZmFsc2V9LCJJbnRlcm5hbElkIjoiZjMzYWNlOTEtOGVkMS00ZTg5LTgzMmItYjZhYzQ3NzI2Y2YxIiwiVGl0bGVMZWZ0Ijo1ODcuMjc1NzU3LCJUaXRsZVRvcCI6MTU2LjU2Mjc1OSwiVGl0bGVIZWlnaHQiOjE3LjQ0ODc0LCJUaXRsZVRvcElzQ3VzdG9tIjp0cnVlLCJUaXRsZVdpZHRoIjo3MC44NDgzNCwiQ29sb3IiOiIyMjMsIDgzLCAzOSIsIlV0Y0RhdGUiOiIyMDEzLTA2LTI0VDAwOjAwOjAwWiIsIlRpdGxlIjoiQ2xvc2UiLCJTdHlsZSI6OSwiQmVsb3dUaW1lYmFuZCI6ZmFsc2UsIkN1c3RvbVNldHRpbmdzIjp7IklzRGF0ZVZpc2libGUiOnRydWUsIlRpdGxlRm9udFNldHRpbmdzIjp7IkZvbnRTaXplIjoxOCwiRm9udE5hbWUiOiJDb3JiZWwiLCJJc0JvbGQiOmZhbHNlLCJJc0l0YWxpYyI6ZmFsc2UsIklzVW5kZXJsaW5lZCI6ZmFsc2UsIkZvcmVncm91bmRDb2xvciI6IkJsYWNrIn0sIkRhdGVGb250U2V0dGluZ3MiOnsiRm9udFNpemUiOjE2LCJGb250TmFtZSI6IkNvcmJlbCIsIklzQm9sZCI6dHJ1ZSwiSXNJdGFsaWMiOmZhbHNlLCJJc1VuZGVybGluZWQiOmZhbHNlLCJGb3JlZ3JvdW5kQ29sb3IiOiIxMzEsIDEzMSwgMTMxIn0sIkNvbm5lY3RvclNldHRpbmdzIjp7IkNvbG9yIjoiMjIzLCA4MywgMzkiLCJJc1Zpc2libGUiOmZhbHNlLCJMaW5lV2VpZ2h0IjowLjF9fSwiSGlkZURhdGUiOmZhbHNlLCJTaGFwZVRvcCI6MTY4LjQ2MDcwOSwiUXVpY2tTaGFwZVNpemUiOjJ9LHsiRGF0ZUZvcm1hdCI6eyJGb3JtYXRTdHJpbmciOiJNTU0gZCIsIlNlcGFyYXRvciI6Ii8iLCJVc2VJbnRlcm5hdGlvbmFsRGF0ZUZvcm1hdCI6ZmFsc2V9LCJJbnRlcm5hbElkIjoiMTI5NjY3ZjctMDAzMS00YmU3LWEyMTUtNmMzZTRhYjA0MzU3IiwiVGl0bGVMZWZ0Ijo0NC43LCJUaXRsZVRvcCI6MTU2LjU2Mjc1OSwiVGl0bGVIZWlnaHQiOjE3LjQ0ODc0LCJUaXRsZVRvcElzQ3VzdG9tIjp0cnVlLCJUaXRsZVdpZHRoIjoxMjAuMCwiQ29sb3IiOiIyNiwgMTcwLCA2NiIsIlV0Y0RhdGUiOiIyMDEzLTAyLTA0VDAwOjAwOjAwWiIsIlRpdGxlIjoiS2ljay1PZmYiLCJTdHlsZSI6OSwiQmVsb3dUaW1lYmFuZCI6ZmFsc2UsIkN1c3RvbVNldHRpbmdzIjp7IklzRGF0ZVZpc2libGUiOnRydWUsIlRpdGxlRm9udFNldHRpbmdzIjp7IkZvbnRTaXplIjoxOCwiRm9udE5hbWUiOiJDb3JiZWwiLCJJc0JvbGQiOmZhbHNlLCJJc0l0YWxpYyI6ZmFsc2UsIklzVW5kZXJsaW5lZCI6ZmFsc2UsIkZvcmVncm91bmRDb2xvciI6IkJsYWNrIn0sIkRhdGVGb250U2V0dGluZ3MiOnsiRm9udFNpemUiOjE2LCJGb250TmFtZSI6IkNvcmJlbCIsIklzQm9sZCI6dHJ1ZSwiSXNJdGFsaWMiOmZhbHNlLCJJc1VuZGVybGluZWQiOmZhbHNlLCJGb3JlZ3JvdW5kQ29sb3IiOiIxMzEsIDEzMSwgMTMxIn0sIkNvbm5lY3RvclNldHRpbmdzIjp7IkNvbG9yIjoiMjYsIDE3MCwgNjYiLCJJc1Zpc2libGUiOmZhbHNlLCJMaW5lV2VpZ2h0IjowLjF9fSwiSGlkZURhdGUiOmZhbHNlLCJTaGFwZVRvcCI6MTY4LjQ2MDcwOSwiUXVpY2tTaGFwZVNpemUiOjJ9XSwiVGltZUxpbmVUeXBlIjo2LCJUYXNrcyI6W3siRHVyYXRpb25WYWx1ZSI6MzguMCwiRHVyYXRpb25Gb3JtYXQiOjAsIkludGVybmFsSWQiOiIzOTY1NmQwZi1lNDA4LTRhYzMtYTBlZi1hM2E2MGVkNjM1NGUiLCJJbmRleCI6MSwiQ29sb3IiOiIxNjYsIDE4MywgMzkiLCJVdGNTdGFydERhdGUiOiIyMDEzLTA0LTE3VDAwOjAwOjAwWiIsIlV0Y0VuZERhdGUiOiIyMDEzLTA2LTA3VDAwOjAwOjAwWiIsIlRpdGxlIjoiVGFzayA1IEhlcmUiLCJTaGFwZSI6OCwiQ3VzdG9tU2V0dGluZ3MiOnsiVGl0bGVXaWR0aCI6ODUuODk1NzQ0MywiVGl0bGVGb250U2V0dGluZ3MiOnsiRm9udFNpemUiOjIwLCJGb250TmFtZSI6IkNvcmJlbCIsIklzQm9sZCI6dHJ1ZSwiSXNJdGFsaWMiOmZhbHNlLCJJc1VuZGVybGluZWQiOmZhbHNlLCJGb3JlZ3JvdW5kQ29sb3IiOiJXaGl0ZSJ9LCJTdGFydERhdGVGb250U2V0dGluZ3MiOnsiRm9udFNpemUiOjEyLCJGb250TmFtZSI6IkNvcmJlbCIsIklzQm9sZCI6dHJ1ZSwiSXNJdGFsaWMiOmZhbHNlLCJJc1VuZGVybGluZWQiOmZhbHNlLCJGb3JlZ3JvdW5kQ29sb3IiOiJXaGl0ZSJ9LCJFbmREYXRlRm9udFNldHRpbmdzIjp7IkZvbnRTaXplIjoxMiwiRm9udE5hbWUiOiJDb3JiZWwiLCJJc0JvbGQiOnRydWUsIklzSXRhbGljIjpmYWxzZSwiSXNVbmRlcmxpbmVkIjpmYWxzZSwiRm9yZWdyb3VuZENvbG9yIjoiV2hpdGUifSwiRHVyYXRpb25Gb250U2V0dGluZ3MiOnsiRm9udFNpemUiOjI0LCJGb250TmFtZSI6IkNvcmJlbCIsIklzQm9sZCI6ZmFsc2UsIklzSXRhbGljIjpmYWxzZSwiSXNVbmRlcmxpbmVkIjpmYWxzZSwiRm9yZWdyb3VuZENvbG9yIjoiMjIzLCA4MywgMzkifSwiVGFza3NTcGFjaW5nIjo1LCJTaGFwZUhlaWdodCI6MjIuMCwiVmVydGljYWxDb25uZWN0b3JTZXR0aW5ncyI6eyJDb2xvciI6IjExMiwgMTczLCA3MSIsIklzVmlzaWJsZSI6ZmFsc2UsIkxpbmVXZWlnaHQiOjAuMH0sIkhvcml6b250YWxDb25uZWN0b3JTZXR0aW5ncyI6eyJDb2xvciI6IjIwNCwgMjA0LCAyMDQiLCJJc1Zpc2libGUiOmZhbHNlLCJMaW5lV2VpZ2h0IjowLjB9LCJTbWFydFRpdGxlRm9yZWdyb3VuZCI6IldoaXRlIiwiU21hcnRUaXRsZUZvcmVncm91bmRJc0FjdGl2ZSI6ZmFsc2UsIlNtYXJ0RHVyYXRpb25Gb3JlZ3JvdW5kIjoiV2hpdGUiLCJTbWFydER1cmF0aW9uRm9yZWdyb3VuZElzQWN0aXZlIjpmYWxzZSwiU21hcnREYXRlRm9yZWdyb3VuZCI6IldoaXRlIiwiU21hcnREYXRlRm9yZWdyb3VuZElzQWN0aXZlIjpmYWxzZSwiSW5jbHVkZU5vbldvcmtpbmdEYXlzSW5EdXJhdGlvbiI6ZmFsc2UsIldvcmtpbmdEYXlzIjozMX0sIlRhc2tEYXRlUG9zaXRpb24iOjQsIlRhc2tUaXRsZVBvc2l0aW9uIjoxLCJUYXNrRHVyYXRpb25Qb3NpdGlvbiI6NSwiVGFza1RpdGxlSXNXaWRlciI6ZmFsc2UsIkRhdGVGb3JtYXQiOnsiRm9ybWF0U3RyaW5nIjoiTU1NIGQiLCJTZXBhcmF0b3IiOiIvIiwiVXNlSW50ZXJuYXRpb25hbERhdGVGb3JtYXQiOmZhbHNlfX0seyJEdXJhdGlvblZhbHVlIjo1MS4wLCJEdXJhdGlvbkZvcm1hdCI6MCwiSW50ZXJuYWxJZCI6ImIxZTAxYTY5LWM5YjgtNDQ3My05ZWIxLTU2NjFmYTZmODg5ZSIsIkluZGV4IjoyLCJDb2xvciI6IjI1NCwgMTk1LCA2IiwiVXRjU3RhcnREYXRlIjoiMjAxMy0wMy0yMFQwMDowMDowMFoiLCJVdGNFbmREYXRlIjoiMjAxMy0wNS0yOVQwMDowMDowMFoiLCJUaXRsZSI6IlRhc2sgNCBIZXJlIiwiU2hhcGUiOjgsIkN1c3RvbVNldHRpbmdzIjp7IlRpdGxlV2lkdGgiOjg1Ljg5NTc0NDMsIlRpdGxlRm9udFNldHRpbmdzIjp7IkZvbnRTaXplIjoyMCwiRm9udE5hbWUiOiJDb3JiZWwiLCJJc0JvbGQiOnRydWUsIklzSXRhbGljIjpmYWxzZSwiSXNVbmRlcmxpbmVkIjpmYWxzZSwiRm9yZWdyb3VuZENvbG9yIjoiV2hpdGUifSwiU3RhcnREYXRlRm9udFNldHRpbmdzIjp7IkZvbnRTaXplIjoxMiwiRm9udE5hbWUiOiJDb3JiZWwiLCJJc0JvbGQiOnRydWUsIklzSXRhbGljIjpmYWxzZSwiSXNVbmRlcmxpbmVkIjpmYWxzZSwiRm9yZWdyb3VuZENvbG9yIjoiV2hpdGUifSwiRW5kRGF0ZUZvbnRTZXR0aW5ncyI6eyJGb250U2l6ZSI6MTIsIkZvbnROYW1lIjoiQ29yYmVsIiwiSXNCb2xkIjp0cnVlLCJJc0l0YWxpYyI6ZmFsc2UsIklzVW5kZXJsaW5lZCI6ZmFsc2UsIkZvcmVncm91bmRDb2xvciI6IldoaXRlIn0sIkR1cmF0aW9uRm9udFNldHRpbmdzIjp7IkZvbnRTaXplIjoyNCwiRm9udE5hbWUiOiJDb3JiZWwiLCJJc0JvbGQiOmZhbHNlLCJJc0l0YWxpYyI6ZmFsc2UsIklzVW5kZXJsaW5lZCI6ZmFsc2UsIkZvcmVncm91bmRDb2xvciI6IjIyMywgODMsIDM5In0sIlRhc2tzU3BhY2luZyI6NSwiU2hhcGVIZWlnaHQiOjIyLjAsIlZlcnRpY2FsQ29ubmVjdG9yU2V0dGluZ3MiOnsiQ29sb3IiOiIxMTIsIDE3MywgNzEiLCJJc1Zpc2libGUiOmZhbHNlLCJMaW5lV2VpZ2h0IjowLjB9LCJIb3Jpem9udGFsQ29ubmVjdG9yU2V0dGluZ3MiOnsiQ29sb3IiOiIyMDQsIDIwNCwgMjA0IiwiSXNWaXNpYmxlIjpmYWxzZSwiTGluZVdlaWdodCI6MC4wfSwiU21hcnRUaXRsZUZvcmVncm91bmQiOiJXaGl0ZSIsIlNtYXJ0VGl0bGVGb3JlZ3JvdW5kSXNBY3RpdmUiOmZhbHNlLCJTbWFydER1cmF0aW9uRm9yZWdyb3VuZCI6IldoaXRlIiwiU21hcnREdXJhdGlvbkZvcmVncm91bmRJc0FjdGl2ZSI6ZmFsc2UsIlNtYXJ0RGF0ZUZvcmVncm91bmQiOiJXaGl0ZSIsIlNtYXJ0RGF0ZUZvcmVncm91bmRJc0FjdGl2ZSI6ZmFsc2UsIkluY2x1ZGVOb25Xb3JraW5nRGF5c0luRHVyYXRpb24iOmZhbHNlLCJXb3JraW5nRGF5cyI6MzF9LCJUYXNrRGF0ZVBvc2l0aW9uIjo0LCJUYXNrVGl0bGVQb3NpdGlvbiI6MSwiVGFza0R1cmF0aW9uUG9zaXRpb24iOjUsIlRhc2tUaXRsZUlzV2lkZXIiOmZhbHNlLCJEYXRlRm9ybWF0Ijp7IkZvcm1hdFN0cmluZyI6Ik1NTSBkIiwiU2VwYXJhdG9yIjoiLyIsIlVzZUludGVybmF0aW9uYWxEYXRlRm9ybWF0IjpmYWxzZX19LHsiRHVyYXRpb25WYWx1ZSI6NDYuMCwiRHVyYXRpb25Gb3JtYXQiOjAsIkludGVybmFsSWQiOiJmMjcyZGUyNC1iZmQ2LTRhOWYtYjFhZi1iMjc3ZDlhZDc5MjEiLCJJbmRleCI6MywiQ29sb3IiOiI2NSwgMTM4LCAxNzkiLCJVdGNTdGFydERhdGUiOiIyMDEzLTAzLTA4VDAwOjAwOjAwWiIsIlV0Y0VuZERhdGUiOiIyMDEzLTA1LTEwVDAwOjAwOjAwWiIsIlRpdGxlIjoiVGFzayAzIEhlcmUiLCJTaGFwZSI6OCwiQ3VzdG9tU2V0dGluZ3MiOnsiVGl0bGVXaWR0aCI6ODUuODk1NzQ0MywiVGl0bGVGb250U2V0dGluZ3MiOnsiRm9udFNpemUiOjIwLCJGb250TmFtZSI6IkNhbGlicmkiLCJJc0JvbGQiOnRydWUsIklzSXRhbGljIjpmYWxzZSwiSXNVbmRlcmxpbmVkIjpmYWxzZSwiRm9yZWdyb3VuZENvbG9yIjoiMjU1LCAyNTUsIDI1NSJ9LCJTdGFydERhdGVGb250U2V0dGluZ3MiOnsiRm9udFNpemUiOjEyLCJGb250TmFtZSI6IkNhbGlicmkiLCJJc0JvbGQiOnRydWUsIklzSXRhbGljIjpmYWxzZSwiSXNVbmRlcmxpbmVkIjpmYWxzZSwiRm9yZWdyb3VuZENvbG9yIjoiMjU1LCAyNTUsIDI1NSJ9LCJFbmREYXRlRm9udFNldHRpbmdzIjp7IkZvbnRTaXplIjoxMiwiRm9udE5hbWUiOiJDYWxpYnJpIiwiSXNCb2xkIjp0cnVlLCJJc0l0YWxpYyI6ZmFsc2UsIklzVW5kZXJsaW5lZCI6ZmFsc2UsIkZvcmVncm91bmRDb2xvciI6IjI1NSwgMjU1LCAyNTUifSwiRHVyYXRpb25Gb250U2V0dGluZ3MiOnsiRm9udFNpemUiOjI0LCJGb250TmFtZSI6IkNhbGlicmkiLCJJc0JvbGQiOmZhbHNlLCJJc0l0YWxpYyI6ZmFsc2UsIklzVW5kZXJsaW5lZCI6ZmFsc2UsIkZvcmVncm91bmRDb2xvciI6IjIyMywgODMsIDM5In0sIlRhc2tzU3BhY2luZyI6NSwiU2hhcGVIZWlnaHQiOjIyLjAsIlZlcnRpY2FsQ29ubmVjdG9yU2V0dGluZ3MiOnsiQ29sb3IiOiIxMTIsIDE3MywgNzEiLCJJc1Zpc2libGUiOmZhbHNlLCJMaW5lV2VpZ2h0IjowLjB9LCJIb3Jpem9udGFsQ29ubmVjdG9yU2V0dGluZ3MiOnsiQ29sb3IiOiIyMDQsIDIwNCwgMjA0IiwiSXNWaXNpYmxlIjpmYWxzZSwiTGluZVdlaWdodCI6MC4wfSwiU21hcnRUaXRsZUZvcmVncm91bmQiOiJXaGl0ZSIsIlNtYXJ0VGl0bGVGb3JlZ3JvdW5kSXNBY3RpdmUiOmZhbHNlLCJTbWFydER1cmF0aW9uRm9yZWdyb3VuZCI6IldoaXRlIiwiU21hcnREdXJhdGlvbkZvcmVncm91bmRJc0FjdGl2ZSI6ZmFsc2UsIlNtYXJ0RGF0ZUZvcmVncm91bmQiOiJXaGl0ZSIsIlNtYXJ0RGF0ZUZvcmVncm91bmRJc0FjdGl2ZSI6ZmFsc2UsIkluY2x1ZGVOb25Xb3JraW5nRGF5c0luRHVyYXRpb24iOmZhbHNlLCJXb3JraW5nRGF5cyI6MzF9LCJUYXNrRGF0ZVBvc2l0aW9uIjo0LCJUYXNrVGl0bGVQb3NpdGlvbiI6MSwiVGFza0R1cmF0aW9uUG9zaXRpb24iOjUsIlRhc2tUaXRsZUlzV2lkZXIiOmZhbHNlLCJEYXRlRm9ybWF0Ijp7IkZvcm1hdFN0cmluZyI6Ik1NTSBkIiwiU2VwYXJhdG9yIjoiLyIsIlVzZUludGVybmF0aW9uYWxEYXRlRm9ybWF0IjpmYWxzZX19LHsiRHVyYXRpb25WYWx1ZSI6NDQuMCwiRHVyYXRpb25Gb3JtYXQiOjAsIkludGVybmFsSWQiOiIwZWQ3YzVhZi03MmY0LTQ1NzMtYTQ5Mi00MmZjMjRlYzk4ZjQiLCJJbmRleCI6NCwiQ29sb3IiOiIyMjMsIDgzLCAzOSIsIlV0Y1N0YXJ0RGF0ZSI6IjIwMTMtMDItMjhUMDA6MDA6MDBaIiwiVXRjRW5kRGF0ZSI6IjIwMTMtMDQtMzBUMDA6MDA6MDBaIiwiVGl0bGUiOiJUYXNrIDIgSGVyZSIsIlNoYXBlIjo4LCJDdXN0b21TZXR0aW5ncyI6eyJUaXRsZVdpZHRoIjo4NS44OTU3NDQzLCJUaXRsZUZvbnRTZXR0aW5ncyI6eyJGb250U2l6ZSI6MjAsIkZvbnROYW1lIjoiQ29yYmVsIiwiSXNCb2xkIjp0cnVlLCJJc0l0YWxpYyI6ZmFsc2UsIklzVW5kZXJsaW5lZCI6ZmFsc2UsIkZvcmVncm91bmRDb2xvciI6IldoaXRlIn0sIlN0YXJ0RGF0ZUZvbnRTZXR0aW5ncyI6eyJGb250U2l6ZSI6MTIsIkZvbnROYW1lIjoiQ29yYmVsIiwiSXNCb2xkIjp0cnVlLCJJc0l0YWxpYyI6ZmFsc2UsIklzVW5kZXJsaW5lZCI6ZmFsc2UsIkZvcmVncm91bmRDb2xvciI6IldoaXRlIn0sIkVuZERhdGVGb250U2V0dGluZ3MiOnsiRm9udFNpemUiOjEyLCJGb250TmFtZSI6IkNvcmJlbCIsIklzQm9sZCI6dHJ1ZSwiSXNJdGFsaWMiOmZhbHNlLCJJc1VuZGVybGluZWQiOmZhbHNlLCJGb3JlZ3JvdW5kQ29sb3IiOiJXaGl0ZSJ9LCJEdXJhdGlvbkZvbnRTZXR0aW5ncyI6eyJGb250U2l6ZSI6MjQsIkZvbnROYW1lIjoiQ29yYmVsIiwiSXNCb2xkIjpmYWxzZSwiSXNJdGFsaWMiOmZhbHNlLCJJc1VuZGVybGluZWQiOmZhbHNlLCJGb3JlZ3JvdW5kQ29sb3IiOiIyMjMsIDgzLCAzOSJ9LCJUYXNrc1NwYWNpbmciOjUsIlNoYXBlSGVpZ2h0IjoyMi4wLCJWZXJ0aWNhbENvbm5lY3RvclNldHRpbmdzIjp7IkNvbG9yIjoiMTEyLCAxNzMsIDcxIiwiSXNWaXNpYmxlIjpmYWxzZSwiTGluZVdlaWdodCI6MC4wfSwiSG9yaXpvbnRhbENvbm5lY3RvclNldHRpbmdzIjp7IkNvbG9yIjoiMjA0LCAyMDQsIDIwNCIsIklzVmlzaWJsZSI6ZmFsc2UsIkxpbmVXZWlnaHQiOjAuMH0sIlNtYXJ0VGl0bGVGb3JlZ3JvdW5kIjoiV2hpdGUiLCJTbWFydFRpdGxlRm9yZWdyb3VuZElzQWN0aXZlIjpmYWxzZSwiU21hcnREdXJhdGlvbkZvcmVncm91bmQiOiJXaGl0ZSIsIlNtYXJ0RHVyYXRpb25Gb3JlZ3JvdW5kSXNBY3RpdmUiOmZhbHNlLCJTbWFydERhdGVGb3JlZ3JvdW5kIjoiV2hpdGUiLCJTbWFydERhdGVGb3JlZ3JvdW5kSXNBY3RpdmUiOmZhbHNlLCJJbmNsdWRlTm9uV29ya2luZ0RheXNJbkR1cmF0aW9uIjpmYWxzZSwiV29ya2luZ0RheXMiOjMxfSwiVGFza0RhdGVQb3NpdGlvbiI6NCwiVGFza1RpdGxlUG9zaXRpb24iOjEsIlRhc2tEdXJhdGlvblBvc2l0aW9uIjo1LCJUYXNrVGl0bGVJc1dpZGVyIjpmYWxzZSwiRGF0ZUZvcm1hdCI6eyJGb3JtYXRTdHJpbmciOiJNTU0gZCIsIlNlcGFyYXRvciI6Ii8iLCJVc2VJbnRlcm5hdGlvbmFsRGF0ZUZvcm1hdCI6ZmFsc2V9fSx7IkR1cmF0aW9uVmFsdWUiOjUxLjAsIkR1cmF0aW9uRm9ybWF0IjowLCJJbnRlcm5hbElkIjoiNjVlYWVlNDktYTNhNy00Y2IyLThlZTQtMmQwMTcxMjQyMjAzIiwiSW5kZXgiOjUsIkNvbG9yIjoiNjUsIDEzOCwgMTc5IiwiVXRjU3RhcnREYXRlIjoiMjAxMy0wMi0wMVQwMDowMDowMFoiLCJVdGNFbmREYXRlIjoiMjAxMy0wNC0xMlQwMDowMDowMFoiLCJUaXRsZSI6IlRhc2sgMSBIZXJlIiwiU2hhcGUiOjgsIkN1c3RvbVNldHRpbmdzIjp7IlRpdGxlV2lkdGgiOjg1Ljg5NTc0NDMsIlRpdGxlRm9udFNldHRpbmdzIjp7IkZvbnRTaXplIjoyMCwiRm9udE5hbWUiOiJDb3JiZWwiLCJJc0JvbGQiOnRydWUsIklzSXRhbGljIjpmYWxzZSwiSXNVbmRlcmxpbmVkIjpmYWxzZSwiRm9yZWdyb3VuZENvbG9yIjoiMjU1LCAyNTUsIDI1NSJ9LCJTdGFydERhdGVGb250U2V0dGluZ3MiOnsiRm9udFNpemUiOjEyLCJGb250TmFtZSI6IkNvcmJlbCIsIklzQm9sZCI6dHJ1ZSwiSXNJdGFsaWMiOmZhbHNlLCJJc1VuZGVybGluZWQiOmZhbHNlLCJGb3JlZ3JvdW5kQ29sb3IiOiIyNTUsIDI1NSwgMjU1In0sIkVuZERhdGVGb250U2V0dGluZ3MiOnsiRm9udFNpemUiOjEyLCJGb250TmFtZSI6IkNvcmJlbCIsIklzQm9sZCI6dHJ1ZSwiSXNJdGFsaWMiOmZhbHNlLCJJc1VuZGVybGluZWQiOmZhbHNlLCJGb3JlZ3JvdW5kQ29sb3IiOiIyNTUsIDI1NSwgMjU1In0sIkR1cmF0aW9uRm9udFNldHRpbmdzIjp7IkZvbnRTaXplIjoyNCwiRm9udE5hbWUiOiJDb3JiZWwiLCJJc0JvbGQiOmZhbHNlLCJJc0l0YWxpYyI6ZmFsc2UsIklzVW5kZXJsaW5lZCI6ZmFsc2UsIkZvcmVncm91bmRDb2xvciI6IjIyMywgODMsIDM5In0sIlRhc2tzU3BhY2luZyI6NSwiU2hhcGVIZWlnaHQiOjIyLjAsIlZlcnRpY2FsQ29ubmVjdG9yU2V0dGluZ3MiOnsiQ29sb3IiOiIxMTIsIDE3MywgNzEiLCJJc1Zpc2libGUiOmZhbHNlLCJMaW5lV2VpZ2h0IjowLjB9LCJIb3Jpem9udGFsQ29ubmVjdG9yU2V0dGluZ3MiOnsiQ29sb3IiOiIyMDQsIDIwNCwgMjA0IiwiSXNWaXNpYmxlIjpmYWxzZSwiTGluZVdlaWdodCI6MC4wfSwiU21hcnRUaXRsZUZvcmVncm91bmQiOiJXaGl0ZSIsIlNtYXJ0VGl0bGVGb3JlZ3JvdW5kSXNBY3RpdmUiOmZhbHNlLCJTbWFydER1cmF0aW9uRm9yZWdyb3VuZCI6IldoaXRlIiwiU21hcnREdXJhdGlvbkZvcmVncm91bmRJc0FjdGl2ZSI6ZmFsc2UsIlNtYXJ0RGF0ZUZvcmVncm91bmQiOiJXaGl0ZSIsIlNtYXJ0RGF0ZUZvcmVncm91bmRJc0FjdGl2ZSI6ZmFsc2UsIkluY2x1ZGVOb25Xb3JraW5nRGF5c0luRHVyYXRpb24iOmZhbHNlLCJXb3JraW5nRGF5cyI6MzF9LCJUYXNrRGF0ZVBvc2l0aW9uIjo0LCJUYXNrVGl0bGVQb3NpdGlvbiI6MSwiVGFza0R1cmF0aW9uUG9zaXRpb24iOjUsIlRhc2tUaXRsZUlzV2lkZXIiOmZhbHNlLCJEYXRlRm9ybWF0Ijp7IkZvcm1hdFN0cmluZyI6Ik1NTSBkIiwiU2VwYXJhdG9yIjoiLyIsIlVzZUludGVybmF0aW9uYWxEYXRlRm9ybWF0IjpmYWxzZX19XSwiU3R5bGUiOnsiVGltZWxpbmVTZXR0aW5ncyI6eyJUb2RheU1hcmtlckNvbG9yIjoiUmVkIiwiVG9kYXlNYXJrZXJGb250U2V0dGluZ3MiOnsiRm9udFNpemUiOjEyLCJGb250TmFtZSI6IkNhbGlicmkiLCJJc0JvbGQiOmZhbHNlLCJJc0l0YWxpYyI6ZmFsc2UsIklzVW5kZXJsaW5lZCI6ZmFsc2UsIkZvcmVncm91bmRDb2xvciI6IkJsYWNrIn0sIlN0YXJ0WWVhckZvbnQiOnsiRm9udFNpemUiOjE4LCJGb250TmFtZSI6IkNhbGlicmkiLCJJc0JvbGQiOnRydWUsIklzSXRhbGljIjpmYWxzZSwiSXNVbmRlcmxpbmVkIjpmYWxzZSwiRm9yZWdyb3VuZENvbG9yIjoiMjM3LCAxMjUsIDQ5In0sIkVuZFllYXJGb250Ijp7IkZvbnRTaXplIjoxMywiRm9udE5hbWUiOiJDYWxpYnJpIiwiSXNCb2xkIjp0cnVlLCJJc0l0YWxpYyI6ZmFsc2UsIklzVW5kZXJsaW5lZCI6ZmFsc2UsIkZvcmVncm91bmRDb2xvciI6IjI1NSwgMTg5LCA3MSJ9LCJJc1RoaW4iOmZhbHNlLCJIYXMzREVmZmVjdCI6ZmFsc2UsIlRpbWViYW5kSXNSb3VuZGVkIjp0cnVlLCJUaW1lYmFuZENvbG9yIjoiODAsIDgwLCA3MCIsIlRpbWViYW5kRm9udFNldHRpbmdzIjp7IkZvbnRTaXplIjoxOCwiRm9udE5hbWUiOiJDYWxpYnJpIiwiSXNCb2xkIjpmYWxzZSwiSXNJdGFsaWMiOmZhbHNlLCJJc1VuZGVybGluZWQiOmZhbHNlLCJGb3JlZ3JvdW5kQ29sb3IiOiIyMjEsIDIyMSwgMjIxIn0sIkVsYXBzZWRUaW1lQ29sb3IiOiIyNDAsIDEyNywgOSIsIkVsYXBzZWRUaW1lU3R5bGUiOjIsIlRvZGF5TWFya2VyUG9zaXRpb24iOjIsIkNhcHNQb3NpdGlvbiI6MH0sIkRlZmF1bHRNaWxlc3RvbmVTZXR0aW5ncyI6eyJGbGFnQ29ubmVjdG9yU2V0dGluZ3MiOnsiQ29sb3IiOiI5NiwgNzIsIDEyMCIsIklzVmlzaWJsZSI6ZmFsc2UsIkxpbmVXZWlnaHQiOjAuMX0sIkRhdGVGb3JtYXQiOnsiRm9ybWF0U3RyaW5nIjoiTU1NIGQiLCJTZXBhcmF0b3IiOiIvIiwiVXNlSW50ZXJuYXRpb25hbERhdGVGb3JtYXQiOmZhbHNlfSwiV29yZFdyYXAiOnRydWUsIklzRGF0ZVZpc2libGUiOnRydWUsIlRpdGxlRm9udFNldHRpbmdzIjp7IkZvbnRTaXplIjoxOCwiRm9udE5hbWUiOiJDYWxpYnJpIiwiSXNCb2xkIjpmYWxzZSwiSXNJdGFsaWMiOmZhbHNlLCJJc1VuZGVybGluZWQiOmZhbHNlLCJGb3JlZ3JvdW5kQ29sb3IiOiIxNzgsIDE0LCAxOCJ9LCJEYXRlRm9udFNldHRpbmdzIjp7IkZvbnRTaXplIjoxNiwiRm9udE5hbWUiOiJDYWxpYnJpIiwiSXNCb2xkIjpmYWxzZSwiSXNJdGFsaWMiOmZhbHNlLCJJc1VuZGVybGluZWQiOmZhbHNlLCJGb3JlZ3JvdW5kQ29sb3IiOiIyNiwgMTcwLCA2NiJ9LCJDb25uZWN0b3JTZXR0aW5ncyI6eyJDb2xvciI6IiIsIklzVmlzaWJsZSI6ZmFsc2UsIkxpbmVXZWlnaHQiOjAuMX19LCJEZWZhdWx0VGFza1NldHRpbmdzIjp7IldvcmRXcmFwIjpmYWxzZSwiRGF0ZUZvbnRTZXR0aW5ncyI6eyJGb250U2l6ZSI6MTIsIkZvbnROYW1lIjoiQ29yYmVsIiwiSXNCb2xkIjp0cnVlLCJJc0l0YWxpYyI6ZmFsc2UsIklzVW5kZXJsaW5lZCI6ZmFsc2UsIkZvcmVncm91bmRDb2xvciI6IldoaXRlIn0sIkR1cmF0aW9uRm9udFNldHRpbmdzIjp7IkZvbnRTaXplIjoxMCwiRm9udE5hbWUiOiJDYWxpYnJpIiwiSXNCb2xkIjpmYWxzZSwiSXNJdGFsaWMiOmZhbHNlLCJJc1VuZGVybGluZWQiOmZhbHNlLCJGb3JlZ3JvdW5kQ29sb3IiOiIyMzcsIDEyNSwgNDkifSwiSXNUaGljayI6ZmFsc2UsIlRhc2tzQWJvdmVUaW1lYmFuZCI6ZmFsc2UsIkRhdGVGb3JtYXQiOnsiRm9ybWF0U3RyaW5nIjoiTU1NIGQiLCJTZXBhcmF0b3IiOiIvIiwiVXNlSW50ZXJuYXRpb25hbERhdGVGb3JtYXQiOmZhbHNlfSwiRHVyYXRpb25Qb3NpdGlvbiI6NSwiRHVyYXRpb25Gb3JtYXQiOjAsIlJlbmRlckxvbmdUYXNrVGl0bGVBYm92ZVRhc2tTaGFwZSI6ZmFsc2UsIklzSG9yaXpvbnRhbENvbm5lY3RvclZpc2libGUiOmZhbHNlLCJJc1ZlcnRpY2FsQ29ubmVjdG9yVmlzaWJsZSI6ZmFsc2UsIkludGVydmFsVGV4dFBvc2l0aW9uIjoxLCJJbnRlcnZhbERhdGVQb3NpdGlvbiI6NCwiVGl0bGVXaWR0aCI6bnVsbCwiVGl0bGVGb250U2V0dGluZ3MiOnsiRm9udFNpemUiOjIwLCJGb250TmFtZSI6IkNvcmJlbCIsIklzQm9sZCI6dHJ1ZSwiSXNJdGFsaWMiOmZhbHNlLCJJc1VuZGVybGluZWQiOmZhbHNlLCJGb3JlZ3JvdW5kQ29sb3IiOiJXaGl0ZSJ9LCJUYXNrc1NwYWNpbmciOjUsIlNoYXBlSGVpZ2h0IjoyMi4wLCJWZXJ0aWNhbENvbm5lY3RvclNldHRpbmdzIjp7IkNvbG9yIjoiMTEyLCAxNzMsIDcxIiwiSXNWaXNpYmxlIjpmYWxzZSwiTGluZVdlaWdodCI6MC4wfSwiSG9yaXpvbnRhbENvbm5lY3RvclNldHRpbmdzIjp7IkNvbG9yIjoiMjA0LCAyMDQsIDIwNCIsIklzVmlzaWJsZSI6ZmFsc2UsIkxpbmVXZWlnaHQiOjAuMH0sIlNtYXJ0VGl0bGVGb3JlZ3JvdW5kIjoiIiwiU21hcnRUaXRsZUZvcmVncm91bmRJc0FjdGl2ZSI6ZmFsc2UsIlNtYXJ0RHVyYXRpb25Gb3JlZ3JvdW5kIjoiIiwiU21hcnREdXJhdGlvbkZvcmVncm91bmRJc0FjdGl2ZSI6ZmFsc2UsIlNtYXJ0RGF0ZUZvcmVncm91bmQiOiIiLCJTbWFydERhdGVGb3JlZ3JvdW5kSXNBY3RpdmUiOmZhbHNlLCJJbmNsdWRlTm9uV29ya2luZ0RheXNJbkR1cmF0aW9uIjpmYWxzZSwiV29ya2luZ0RheXMiOjMxfSwiU2NhbGVTZXR0aW5ncyI6eyJEYXRlRm9ybWF0IjoiTU1NTSIsIkludGVydmFsVHlwZSI6MCwiVXNlQXV0b21hdGljVGltZVNjYWxlIjp0cnVlLCJDdXN0b21UaW1lU2NhbGVVdGNTdGFydERhdGUiOiIyMDEzLTAyLTAxVDAwOjAwOjAwWiIsIkN1c3RvbVRpbWVTY2FsZVV0Y0VuZERhdGUiOiIyMDEzLTA2LTI0VDAwOjAwOjAwWiJ9fSwiVGltZWJhbmRWZXJ0aWNhbFBvc2l0aW9uIjp7IlF1aWNrUG9zaXRpb24iOjMsIlJlbGF0aXZlUG9zaXRpb24iOjQwLjAsIkFic29sdXRlUG9zaXRpb24iOjIxNi4wLCJQcmV2aW91c0Fic29sdXRlUG9zaXRpb24iOjIxNi4wfX0="/>
  <p:tag name="__MASTER" val="__part_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Parallax">
  <a:themeElements>
    <a:clrScheme name="Marquee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Parallax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arallax" id="{3388167B-A2EB-4685-9635-1831D9AEF8C4}" vid="{1A9F9826-882C-40B9-8F38-5A3B8CFD196D}"/>
    </a:ext>
  </a:extLst>
</a:theme>
</file>

<file path=ppt/theme/theme2.xml><?xml version="1.0" encoding="utf-8"?>
<a:theme xmlns:a="http://schemas.openxmlformats.org/drawingml/2006/main" name="Office Theme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D8D8D8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9_Office Theme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D8D8D8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420</Words>
  <Application>Microsoft Office PowerPoint</Application>
  <PresentationFormat>On-screen Show (4:3)</PresentationFormat>
  <Paragraphs>77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1_Parallax</vt:lpstr>
      <vt:lpstr>Office Theme</vt:lpstr>
      <vt:lpstr>9_Office Theme</vt:lpstr>
      <vt:lpstr>Slide 1</vt:lpstr>
      <vt:lpstr>Slide 2</vt:lpstr>
      <vt:lpstr>Slide 3</vt:lpstr>
      <vt:lpstr>Slide 4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2013-09-24T04:12:44Z</dcterms:created>
  <dcterms:modified xsi:type="dcterms:W3CDTF">2016-01-08T17:38:18Z</dcterms:modified>
</cp:coreProperties>
</file>