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1"/>
    <p:sldMasterId id="2147484320" r:id="rId2"/>
    <p:sldMasterId id="2147484428" r:id="rId3"/>
  </p:sldMasterIdLst>
  <p:notesMasterIdLst>
    <p:notesMasterId r:id="rId8"/>
  </p:notesMasterIdLst>
  <p:sldIdLst>
    <p:sldId id="273" r:id="rId4"/>
    <p:sldId id="391" r:id="rId5"/>
    <p:sldId id="402" r:id="rId6"/>
    <p:sldId id="39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DF3A9-511D-48BA-A3D2-55461F2B4F0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948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87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03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76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035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620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3560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100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818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130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770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37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3111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447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0560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405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6604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833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535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7070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59341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970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382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8112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5996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712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412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007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36057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009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6907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7112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878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13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94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052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06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5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30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861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  <p:sldLayoutId id="214748394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54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9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slideLayout" Target="../slideLayouts/slideLayout6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8" Type="http://schemas.openxmlformats.org/officeDocument/2006/relationships/tags" Target="../tags/tag8.xml"/><Relationship Id="rId51" Type="http://schemas.openxmlformats.org/officeDocument/2006/relationships/tags" Target="../tags/tag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hyperlink" Target="http://www.officetimeline.com/fwlink.aspx?linkid=103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10.jpeg"/><Relationship Id="rId4" Type="http://schemas.openxmlformats.org/officeDocument/2006/relationships/hyperlink" Target="http://fppt.com/officetimeline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1" name="Rectangle 4160"/>
          <p:cNvSpPr/>
          <p:nvPr>
            <p:custDataLst>
              <p:tags r:id="rId2"/>
            </p:custDataLst>
          </p:nvPr>
        </p:nvSpPr>
        <p:spPr>
          <a:xfrm>
            <a:off x="5383987" y="5674360"/>
            <a:ext cx="1984858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809" name="Rectangle 4808"/>
          <p:cNvSpPr/>
          <p:nvPr>
            <p:custDataLst>
              <p:tags r:id="rId3"/>
            </p:custDataLst>
          </p:nvPr>
        </p:nvSpPr>
        <p:spPr>
          <a:xfrm>
            <a:off x="3895344" y="5242560"/>
            <a:ext cx="2661513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132" name="Rectangle 4131"/>
          <p:cNvSpPr/>
          <p:nvPr>
            <p:custDataLst>
              <p:tags r:id="rId4"/>
            </p:custDataLst>
          </p:nvPr>
        </p:nvSpPr>
        <p:spPr>
          <a:xfrm>
            <a:off x="2857805" y="4810760"/>
            <a:ext cx="1894636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77" name="Rectangle 4776"/>
          <p:cNvSpPr/>
          <p:nvPr>
            <p:custDataLst>
              <p:tags r:id="rId5"/>
            </p:custDataLst>
          </p:nvPr>
        </p:nvSpPr>
        <p:spPr>
          <a:xfrm>
            <a:off x="2406701" y="4378960"/>
            <a:ext cx="2390851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107" name="Rectangle 4106"/>
          <p:cNvSpPr/>
          <p:nvPr>
            <p:custDataLst>
              <p:tags r:id="rId6"/>
            </p:custDataLst>
          </p:nvPr>
        </p:nvSpPr>
        <p:spPr>
          <a:xfrm>
            <a:off x="2090928" y="3947160"/>
            <a:ext cx="2165299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102" name="Straight Connector 4101"/>
          <p:cNvCxnSpPr/>
          <p:nvPr>
            <p:custDataLst>
              <p:tags r:id="rId7"/>
            </p:custDataLst>
          </p:nvPr>
        </p:nvCxnSpPr>
        <p:spPr>
          <a:xfrm>
            <a:off x="2461336" y="2751427"/>
            <a:ext cx="0" cy="471833"/>
          </a:xfrm>
          <a:prstGeom prst="line">
            <a:avLst/>
          </a:prstGeom>
          <a:ln w="15875">
            <a:solidFill>
              <a:srgbClr val="B20E1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0" name="Straight Connector 4759"/>
          <p:cNvCxnSpPr/>
          <p:nvPr>
            <p:custDataLst>
              <p:tags r:id="rId8"/>
            </p:custDataLst>
          </p:nvPr>
        </p:nvCxnSpPr>
        <p:spPr>
          <a:xfrm>
            <a:off x="4040200" y="1545485"/>
            <a:ext cx="0" cy="1677775"/>
          </a:xfrm>
          <a:prstGeom prst="line">
            <a:avLst/>
          </a:prstGeom>
          <a:ln w="15875">
            <a:solidFill>
              <a:srgbClr val="0F6FC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5" name="Straight Connector 4744"/>
          <p:cNvCxnSpPr/>
          <p:nvPr>
            <p:custDataLst>
              <p:tags r:id="rId9"/>
            </p:custDataLst>
          </p:nvPr>
        </p:nvCxnSpPr>
        <p:spPr>
          <a:xfrm>
            <a:off x="4761966" y="2148455"/>
            <a:ext cx="0" cy="1074805"/>
          </a:xfrm>
          <a:prstGeom prst="line">
            <a:avLst/>
          </a:prstGeom>
          <a:ln w="15875">
            <a:solidFill>
              <a:srgbClr val="009DD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0" name="Straight Connector 4729"/>
          <p:cNvCxnSpPr/>
          <p:nvPr>
            <p:custDataLst>
              <p:tags r:id="rId10"/>
            </p:custDataLst>
          </p:nvPr>
        </p:nvCxnSpPr>
        <p:spPr>
          <a:xfrm>
            <a:off x="5213071" y="2751427"/>
            <a:ext cx="0" cy="471833"/>
          </a:xfrm>
          <a:prstGeom prst="line">
            <a:avLst/>
          </a:prstGeom>
          <a:ln w="15875">
            <a:solidFill>
              <a:srgbClr val="A5C24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9" name="Straight Connector 4718"/>
          <p:cNvCxnSpPr/>
          <p:nvPr>
            <p:custDataLst>
              <p:tags r:id="rId11"/>
            </p:custDataLst>
          </p:nvPr>
        </p:nvCxnSpPr>
        <p:spPr>
          <a:xfrm>
            <a:off x="6882155" y="2751427"/>
            <a:ext cx="0" cy="471833"/>
          </a:xfrm>
          <a:prstGeom prst="line">
            <a:avLst/>
          </a:prstGeom>
          <a:ln w="15875">
            <a:solidFill>
              <a:srgbClr val="10CF9B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2" name="Title 4891"/>
          <p:cNvSpPr>
            <a:spLocks noGrp="1"/>
          </p:cNvSpPr>
          <p:nvPr>
            <p:ph type="title"/>
          </p:nvPr>
        </p:nvSpPr>
        <p:spPr>
          <a:xfrm>
            <a:off x="640221" y="162341"/>
            <a:ext cx="7773338" cy="906198"/>
          </a:xfrm>
        </p:spPr>
        <p:txBody>
          <a:bodyPr/>
          <a:lstStyle/>
          <a:p>
            <a:r>
              <a:rPr lang="en-US" b="1" dirty="0" smtClean="0">
                <a:solidFill>
                  <a:srgbClr val="FF8021"/>
                </a:solidFill>
                <a:latin typeface="Calibri" panose="020F0502020204030204" pitchFamily="34" charset="0"/>
              </a:rPr>
              <a:t>Consulting Project Timeline</a:t>
            </a:r>
            <a:endParaRPr lang="en-US" b="1" dirty="0">
              <a:solidFill>
                <a:srgbClr val="FF802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>
            <p:custDataLst>
              <p:tags r:id="rId12"/>
            </p:custDataLst>
          </p:nvPr>
        </p:nvSpPr>
        <p:spPr>
          <a:xfrm>
            <a:off x="1188720" y="3223260"/>
            <a:ext cx="6766560" cy="508000"/>
          </a:xfrm>
          <a:prstGeom prst="rect">
            <a:avLst/>
          </a:prstGeom>
          <a:solidFill>
            <a:schemeClr val="accent5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3"/>
            </p:custDataLst>
          </p:nvPr>
        </p:nvSpPr>
        <p:spPr>
          <a:xfrm>
            <a:off x="1188720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Feb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14"/>
            </p:custDataLst>
          </p:nvPr>
        </p:nvCxnSpPr>
        <p:spPr>
          <a:xfrm>
            <a:off x="2451811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>
            <p:custDataLst>
              <p:tags r:id="rId15"/>
            </p:custDataLst>
          </p:nvPr>
        </p:nvSpPr>
        <p:spPr>
          <a:xfrm>
            <a:off x="2451811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Mar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Straight Connector 18"/>
          <p:cNvCxnSpPr/>
          <p:nvPr>
            <p:custDataLst>
              <p:tags r:id="rId16"/>
            </p:custDataLst>
          </p:nvPr>
        </p:nvCxnSpPr>
        <p:spPr>
          <a:xfrm>
            <a:off x="3850234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>
            <p:custDataLst>
              <p:tags r:id="rId17"/>
            </p:custDataLst>
          </p:nvPr>
        </p:nvSpPr>
        <p:spPr>
          <a:xfrm>
            <a:off x="3850234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Apr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Straight Connector 24"/>
          <p:cNvCxnSpPr/>
          <p:nvPr>
            <p:custDataLst>
              <p:tags r:id="rId18"/>
            </p:custDataLst>
          </p:nvPr>
        </p:nvCxnSpPr>
        <p:spPr>
          <a:xfrm>
            <a:off x="5203546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>
            <p:custDataLst>
              <p:tags r:id="rId19"/>
            </p:custDataLst>
          </p:nvPr>
        </p:nvSpPr>
        <p:spPr>
          <a:xfrm>
            <a:off x="5203546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May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>
            <p:custDataLst>
              <p:tags r:id="rId20"/>
            </p:custDataLst>
          </p:nvPr>
        </p:nvCxnSpPr>
        <p:spPr>
          <a:xfrm>
            <a:off x="6601968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>
            <p:custDataLst>
              <p:tags r:id="rId21"/>
            </p:custDataLst>
          </p:nvPr>
        </p:nvSpPr>
        <p:spPr>
          <a:xfrm>
            <a:off x="6601968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Jun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10" name="Flowchart: Merge 4709"/>
          <p:cNvSpPr/>
          <p:nvPr>
            <p:custDataLst>
              <p:tags r:id="rId22"/>
            </p:custDataLst>
          </p:nvPr>
        </p:nvSpPr>
        <p:spPr>
          <a:xfrm rot="16200000">
            <a:off x="6907555" y="2751427"/>
            <a:ext cx="228600" cy="228600"/>
          </a:xfrm>
          <a:prstGeom prst="flowChartMerge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12" name="TextBox 4711"/>
          <p:cNvSpPr txBox="1"/>
          <p:nvPr>
            <p:custDataLst>
              <p:tags r:id="rId23"/>
            </p:custDataLst>
          </p:nvPr>
        </p:nvSpPr>
        <p:spPr>
          <a:xfrm>
            <a:off x="7136155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5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16" name="TextBox 4715"/>
          <p:cNvSpPr txBox="1"/>
          <p:nvPr>
            <p:custDataLst>
              <p:tags r:id="rId24"/>
            </p:custDataLst>
          </p:nvPr>
        </p:nvSpPr>
        <p:spPr>
          <a:xfrm>
            <a:off x="7136155" y="2877786"/>
            <a:ext cx="607539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Jun 7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24" name="Flowchart: Merge 4723"/>
          <p:cNvSpPr/>
          <p:nvPr>
            <p:custDataLst>
              <p:tags r:id="rId25"/>
            </p:custDataLst>
          </p:nvPr>
        </p:nvSpPr>
        <p:spPr>
          <a:xfrm rot="16200000">
            <a:off x="5238471" y="2751427"/>
            <a:ext cx="228600" cy="228600"/>
          </a:xfrm>
          <a:prstGeom prst="flowChartMerge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26" name="TextBox 4725"/>
          <p:cNvSpPr txBox="1"/>
          <p:nvPr>
            <p:custDataLst>
              <p:tags r:id="rId26"/>
            </p:custDataLst>
          </p:nvPr>
        </p:nvSpPr>
        <p:spPr>
          <a:xfrm>
            <a:off x="5467071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4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28" name="TextBox 4727"/>
          <p:cNvSpPr txBox="1"/>
          <p:nvPr>
            <p:custDataLst>
              <p:tags r:id="rId27"/>
            </p:custDataLst>
          </p:nvPr>
        </p:nvSpPr>
        <p:spPr>
          <a:xfrm>
            <a:off x="5467071" y="2877786"/>
            <a:ext cx="691921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May 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37" name="Flowchart: Merge 4736"/>
          <p:cNvSpPr/>
          <p:nvPr>
            <p:custDataLst>
              <p:tags r:id="rId28"/>
            </p:custDataLst>
          </p:nvPr>
        </p:nvSpPr>
        <p:spPr>
          <a:xfrm rot="16200000">
            <a:off x="4787366" y="2148455"/>
            <a:ext cx="228600" cy="228600"/>
          </a:xfrm>
          <a:prstGeom prst="flowChartMerge">
            <a:avLst/>
          </a:prstGeom>
          <a:solidFill>
            <a:schemeClr val="accent2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39" name="TextBox 4738"/>
          <p:cNvSpPr txBox="1"/>
          <p:nvPr>
            <p:custDataLst>
              <p:tags r:id="rId29"/>
            </p:custDataLst>
          </p:nvPr>
        </p:nvSpPr>
        <p:spPr>
          <a:xfrm>
            <a:off x="5015966" y="2003192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3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42" name="TextBox 4741"/>
          <p:cNvSpPr txBox="1"/>
          <p:nvPr>
            <p:custDataLst>
              <p:tags r:id="rId30"/>
            </p:custDataLst>
          </p:nvPr>
        </p:nvSpPr>
        <p:spPr>
          <a:xfrm>
            <a:off x="5015966" y="2274813"/>
            <a:ext cx="732573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Apr 21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51" name="Flowchart: Merge 4750"/>
          <p:cNvSpPr/>
          <p:nvPr>
            <p:custDataLst>
              <p:tags r:id="rId31"/>
            </p:custDataLst>
          </p:nvPr>
        </p:nvSpPr>
        <p:spPr>
          <a:xfrm rot="16200000">
            <a:off x="4065600" y="1545485"/>
            <a:ext cx="228600" cy="228600"/>
          </a:xfrm>
          <a:prstGeom prst="flowChartMerge">
            <a:avLst/>
          </a:prstGeom>
          <a:solidFill>
            <a:schemeClr val="accent1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53" name="TextBox 4752"/>
          <p:cNvSpPr txBox="1"/>
          <p:nvPr>
            <p:custDataLst>
              <p:tags r:id="rId32"/>
            </p:custDataLst>
          </p:nvPr>
        </p:nvSpPr>
        <p:spPr>
          <a:xfrm>
            <a:off x="4294200" y="1400222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2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57" name="TextBox 4756"/>
          <p:cNvSpPr txBox="1"/>
          <p:nvPr>
            <p:custDataLst>
              <p:tags r:id="rId33"/>
            </p:custDataLst>
          </p:nvPr>
        </p:nvSpPr>
        <p:spPr>
          <a:xfrm>
            <a:off x="4294200" y="1671843"/>
            <a:ext cx="628377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Apr 5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64" name="Flowchart: Merge 4763"/>
          <p:cNvSpPr/>
          <p:nvPr>
            <p:custDataLst>
              <p:tags r:id="rId34"/>
            </p:custDataLst>
          </p:nvPr>
        </p:nvSpPr>
        <p:spPr>
          <a:xfrm rot="16200000">
            <a:off x="2486736" y="2751427"/>
            <a:ext cx="228600" cy="228600"/>
          </a:xfrm>
          <a:prstGeom prst="flowChartMerge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096" name="TextBox 4095"/>
          <p:cNvSpPr txBox="1"/>
          <p:nvPr>
            <p:custDataLst>
              <p:tags r:id="rId35"/>
            </p:custDataLst>
          </p:nvPr>
        </p:nvSpPr>
        <p:spPr>
          <a:xfrm>
            <a:off x="2715336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Milestone 1</a:t>
            </a:r>
            <a:endParaRPr lang="en-US" sz="20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099" name="TextBox 4098"/>
          <p:cNvSpPr txBox="1"/>
          <p:nvPr>
            <p:custDataLst>
              <p:tags r:id="rId36"/>
            </p:custDataLst>
          </p:nvPr>
        </p:nvSpPr>
        <p:spPr>
          <a:xfrm>
            <a:off x="2715336" y="2877786"/>
            <a:ext cx="690895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Mar 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11" name="TextBox 4110"/>
          <p:cNvSpPr txBox="1"/>
          <p:nvPr>
            <p:custDataLst>
              <p:tags r:id="rId37"/>
            </p:custDataLst>
          </p:nvPr>
        </p:nvSpPr>
        <p:spPr>
          <a:xfrm>
            <a:off x="626173" y="3964940"/>
            <a:ext cx="146475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Feb 21 - Apr 10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20" name="TextBox 4119"/>
          <p:cNvSpPr txBox="1"/>
          <p:nvPr>
            <p:custDataLst>
              <p:tags r:id="rId38"/>
            </p:custDataLst>
          </p:nvPr>
        </p:nvSpPr>
        <p:spPr>
          <a:xfrm>
            <a:off x="4319727" y="39344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1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24" name="TextBox 4123"/>
          <p:cNvSpPr txBox="1"/>
          <p:nvPr>
            <p:custDataLst>
              <p:tags r:id="rId39"/>
            </p:custDataLst>
          </p:nvPr>
        </p:nvSpPr>
        <p:spPr>
          <a:xfrm>
            <a:off x="2090928" y="3947159"/>
            <a:ext cx="2165299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49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79" name="TextBox 4778"/>
          <p:cNvSpPr txBox="1"/>
          <p:nvPr>
            <p:custDataLst>
              <p:tags r:id="rId40"/>
            </p:custDataLst>
          </p:nvPr>
        </p:nvSpPr>
        <p:spPr>
          <a:xfrm>
            <a:off x="941946" y="4396740"/>
            <a:ext cx="146475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Feb 28 - Apr 22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785" name="TextBox 4784"/>
          <p:cNvSpPr txBox="1"/>
          <p:nvPr>
            <p:custDataLst>
              <p:tags r:id="rId41"/>
            </p:custDataLst>
          </p:nvPr>
        </p:nvSpPr>
        <p:spPr>
          <a:xfrm>
            <a:off x="4861052" y="43662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2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90" name="TextBox 4789"/>
          <p:cNvSpPr txBox="1"/>
          <p:nvPr>
            <p:custDataLst>
              <p:tags r:id="rId42"/>
            </p:custDataLst>
          </p:nvPr>
        </p:nvSpPr>
        <p:spPr>
          <a:xfrm>
            <a:off x="2406701" y="4378959"/>
            <a:ext cx="2390851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54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39" name="TextBox 4138"/>
          <p:cNvSpPr txBox="1"/>
          <p:nvPr>
            <p:custDataLst>
              <p:tags r:id="rId43"/>
            </p:custDataLst>
          </p:nvPr>
        </p:nvSpPr>
        <p:spPr>
          <a:xfrm>
            <a:off x="1356029" y="4828540"/>
            <a:ext cx="150177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Mar 10 - Apr 21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48" name="TextBox 4147"/>
          <p:cNvSpPr txBox="1"/>
          <p:nvPr>
            <p:custDataLst>
              <p:tags r:id="rId44"/>
            </p:custDataLst>
          </p:nvPr>
        </p:nvSpPr>
        <p:spPr>
          <a:xfrm>
            <a:off x="4815941" y="47980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3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55" name="TextBox 4154"/>
          <p:cNvSpPr txBox="1"/>
          <p:nvPr>
            <p:custDataLst>
              <p:tags r:id="rId45"/>
            </p:custDataLst>
          </p:nvPr>
        </p:nvSpPr>
        <p:spPr>
          <a:xfrm>
            <a:off x="2857804" y="4810759"/>
            <a:ext cx="1894636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43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11" name="TextBox 4810"/>
          <p:cNvSpPr txBox="1"/>
          <p:nvPr>
            <p:custDataLst>
              <p:tags r:id="rId46"/>
            </p:custDataLst>
          </p:nvPr>
        </p:nvSpPr>
        <p:spPr>
          <a:xfrm>
            <a:off x="2477008" y="5260340"/>
            <a:ext cx="14183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Apr 2 - May 31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818" name="TextBox 4817"/>
          <p:cNvSpPr txBox="1"/>
          <p:nvPr>
            <p:custDataLst>
              <p:tags r:id="rId47"/>
            </p:custDataLst>
          </p:nvPr>
        </p:nvSpPr>
        <p:spPr>
          <a:xfrm>
            <a:off x="6620357" y="52298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4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822" name="TextBox 4821"/>
          <p:cNvSpPr txBox="1"/>
          <p:nvPr>
            <p:custDataLst>
              <p:tags r:id="rId48"/>
            </p:custDataLst>
          </p:nvPr>
        </p:nvSpPr>
        <p:spPr>
          <a:xfrm>
            <a:off x="3895344" y="5242559"/>
            <a:ext cx="2661513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60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64" name="TextBox 4163"/>
          <p:cNvSpPr txBox="1"/>
          <p:nvPr>
            <p:custDataLst>
              <p:tags r:id="rId49"/>
            </p:custDataLst>
          </p:nvPr>
        </p:nvSpPr>
        <p:spPr>
          <a:xfrm>
            <a:off x="4013275" y="5692140"/>
            <a:ext cx="1370712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May 5 - Jun 18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69" name="TextBox 4168"/>
          <p:cNvSpPr txBox="1"/>
          <p:nvPr>
            <p:custDataLst>
              <p:tags r:id="rId50"/>
            </p:custDataLst>
          </p:nvPr>
        </p:nvSpPr>
        <p:spPr>
          <a:xfrm>
            <a:off x="7432345" y="56616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5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74" name="TextBox 4173"/>
          <p:cNvSpPr txBox="1"/>
          <p:nvPr>
            <p:custDataLst>
              <p:tags r:id="rId51"/>
            </p:custDataLst>
          </p:nvPr>
        </p:nvSpPr>
        <p:spPr>
          <a:xfrm>
            <a:off x="5383986" y="5674359"/>
            <a:ext cx="1984858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45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44982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672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45770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905500" y="5691821"/>
            <a:ext cx="2946196" cy="788196"/>
            <a:chOff x="5902728" y="2160769"/>
            <a:chExt cx="2946196" cy="788196"/>
          </a:xfrm>
        </p:grpSpPr>
        <p:sp>
          <p:nvSpPr>
            <p:cNvPr id="33" name="Rounded Rectangle 32">
              <a:hlinkClick r:id="rId4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  <a:endPara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4" name="Picture 6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>
              <a:hlinkClick r:id="rId7"/>
            </p:cNvPr>
            <p:cNvSpPr txBox="1"/>
            <p:nvPr/>
          </p:nvSpPr>
          <p:spPr>
            <a:xfrm>
              <a:off x="5932294" y="2641188"/>
              <a:ext cx="29166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4"/>
                </a:rPr>
                <a:t>www.FPPT.com/OfficeTimeline</a:t>
              </a:r>
              <a:endParaRPr lang="en-US" sz="1400" u="sng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ounded Rectangle 25">
            <a:hlinkClick r:id="rId7"/>
          </p:cNvPr>
          <p:cNvSpPr/>
          <p:nvPr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  <a:endParaRPr lang="en-US" sz="2400" dirty="0">
              <a:solidFill>
                <a:prstClr val="white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794" y="1374611"/>
            <a:ext cx="1179576" cy="1203002"/>
            <a:chOff x="443854" y="1285619"/>
            <a:chExt cx="1179576" cy="1203002"/>
          </a:xfrm>
        </p:grpSpPr>
        <p:sp>
          <p:nvSpPr>
            <p:cNvPr id="41" name="Rectangle 40"/>
            <p:cNvSpPr/>
            <p:nvPr/>
          </p:nvSpPr>
          <p:spPr>
            <a:xfrm>
              <a:off x="443854" y="1285619"/>
              <a:ext cx="1179576" cy="120300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854" y="1590419"/>
              <a:ext cx="1179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>
                      <a:lumMod val="95000"/>
                    </a:prstClr>
                  </a:solidFill>
                  <a:latin typeface="Arial Narrow" panose="020B0606020202030204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DOWNLOAD</a:t>
              </a:r>
              <a:endParaRPr lang="en-US" sz="1600" dirty="0">
                <a:solidFill>
                  <a:prstClr val="white">
                    <a:lumMod val="95000"/>
                  </a:prstClr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8"/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2054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2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  <a:endParaRPr lang="en-US" sz="8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2930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8926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jgwYmNjZGYzLTNhODEtNDI0MC04ZmMwLTg1YzIyMGVkNWY5MCIsIlRpdGxlU2hhcGVOYW1lIjoiVGV4dEJveCA0NzExIiwiRGF0ZVNoYXBlTmFtZSI6IlRleHRCb3ggNDcxNSIsIk1hcmtlclNoYXBlTmFtZSI6IkZsb3djaGFydDogTWVyZ2UgNDcwOSIsIkNvbm5lY3RvclNoYXBlTmFtZSI6IlN0cmFpZ2h0IENvbm5lY3RvciA0NzE4In0seyJNaWxlc3RvbmVJZCI6Ijc3OTBlOGRiLTNkNmQtNDM1NC04YzQ5LTM0ZmM4NmVhZTc5NiIsIlRpdGxlU2hhcGVOYW1lIjoiVGV4dEJveCA0NzI1IiwiRGF0ZVNoYXBlTmFtZSI6IlRleHRCb3ggNDcyNyIsIk1hcmtlclNoYXBlTmFtZSI6IkZsb3djaGFydDogTWVyZ2UgNDcyMyIsIkNvbm5lY3RvclNoYXBlTmFtZSI6IlN0cmFpZ2h0IENvbm5lY3RvciA0NzI5In0seyJNaWxlc3RvbmVJZCI6IjVmMmU3NDQyLTZjYWItNDU5MC05ZTJjLWEzYzMzNTkyZjZlZSIsIlRpdGxlU2hhcGVOYW1lIjoiVGV4dEJveCA0NzM4IiwiRGF0ZVNoYXBlTmFtZSI6IlRleHRCb3ggNDc0MSIsIk1hcmtlclNoYXBlTmFtZSI6IkZsb3djaGFydDogTWVyZ2UgNDczNiIsIkNvbm5lY3RvclNoYXBlTmFtZSI6IlN0cmFpZ2h0IENvbm5lY3RvciA0NzQ0In0seyJNaWxlc3RvbmVJZCI6IjA0ZmI2ZTdkLTlhOWQtNGFkZC04ODQ4LTM2ZWE1MmU5NDVkNCIsIlRpdGxlU2hhcGVOYW1lIjoiVGV4dEJveCA0NzUyIiwiRGF0ZVNoYXBlTmFtZSI6IlRleHRCb3ggNDc1NiIsIk1hcmtlclNoYXBlTmFtZSI6IkZsb3djaGFydDogTWVyZ2UgNDc1MCIsIkNvbm5lY3RvclNoYXBlTmFtZSI6IlN0cmFpZ2h0IENvbm5lY3RvciA0NzU5In0seyJNaWxlc3RvbmVJZCI6ImQ1ZWNmMWNmLTVhYTItNGUxNS1iYmQ2LTUwMGM3MmMyZGY2NiIsIlRpdGxlU2hhcGVOYW1lIjoiVGV4dEJveCA0MDk1IiwiRGF0ZVNoYXBlTmFtZSI6IlRleHRCb3ggNDA5OCIsIk1hcmtlclNoYXBlTmFtZSI6IkZsb3djaGFydDogTWVyZ2UgNDc2MyIsIkNvbm5lY3RvclNoYXBlTmFtZSI6IlN0cmFpZ2h0IENvbm5lY3RvciA0MTAxIn1dLCJUYXNrcyI6W3siVGFza0lkIjoiNDI0ODQyMWYtNTJjZS00MDg5LWIzZTItNmY5NzY2N2NlY2FmIiwiVGl0bGVTaGFwZU5hbWUiOiJUZXh0Qm94IDQxMTkiLCJEdXJhdGlvblRleHRTaGFwZU5hbWUiOiJUZXh0Qm94IDQxMjMiLCJTZWdtZW50U2hhcGVOYW1lIjoiUmVjdGFuZ2xlIDQxMDYiLCJWZXJ0aWNhbExlZnRDb25uZWN0b3JTaGFwZU5hbWUiOiJTdHJhaWdodCBDb25uZWN0b3IgNDc3MSIsIlZlcnRpY2FsUmlnaHRDb25uZWN0b3JTaGFwZU5hbWUiOiJTdHJhaWdodCBDb25uZWN0b3IgNDc3MyIsIkhvcml6b250YWxDb25uZWN0b3JTaGFwZU5hbWUiOiJTdHJhaWdodCBDb25uZWN0b3IgNDc2OCIsIkxlZnREYXRlU2hhcGVOYW1lIjoiVGV4dEJveCA0MTEwIiwiUmlnaHREYXRlU2hhcGVOYW1lIjoiVGV4dEJveCA0MTE0In0seyJUYXNrSWQiOiI1NjllMjI5OS1kZDczLTQxMzAtODQ2YS00NmI0YjNhNGY1OTkiLCJUaXRsZVNoYXBlTmFtZSI6IlRleHRCb3ggNDc4NCIsIkR1cmF0aW9uVGV4dFNoYXBlTmFtZSI6IlRleHRCb3ggNDc4OSIsIlNlZ21lbnRTaGFwZU5hbWUiOiJSZWN0YW5nbGUgNDc3NiIsIlZlcnRpY2FsTGVmdENvbm5lY3RvclNoYXBlTmFtZSI6IlN0cmFpZ2h0IENvbm5lY3RvciA0Nzk2IiwiVmVydGljYWxSaWdodENvbm5lY3RvclNoYXBlTmFtZSI6IlN0cmFpZ2h0IENvbm5lY3RvciA0MTI3IiwiSG9yaXpvbnRhbENvbm5lY3RvclNoYXBlTmFtZSI6IlN0cmFpZ2h0IENvbm5lY3RvciA0NzkzIiwiTGVmdERhdGVTaGFwZU5hbWUiOiJUZXh0Qm94IDQ3NzgiLCJSaWdodERhdGVTaGFwZU5hbWUiOiJUZXh0Qm94IDQ3ODEifSx7IlRhc2tJZCI6IjAzNzM2ODNlLWU0YWUtNDE4OC04NTI3LTYwOTdmMTRhMzQ4MSIsIlRpdGxlU2hhcGVOYW1lIjoiVGV4dEJveCA0MTQ3IiwiRHVyYXRpb25UZXh0U2hhcGVOYW1lIjoiVGV4dEJveCA0MTU0IiwiU2VnbWVudFNoYXBlTmFtZSI6IlJlY3RhbmdsZSA0MTMxIiwiVmVydGljYWxMZWZ0Q29ubmVjdG9yU2hhcGVOYW1lIjoiU3RyYWlnaHQgQ29ubmVjdG9yIDQ4MDIiLCJWZXJ0aWNhbFJpZ2h0Q29ubmVjdG9yU2hhcGVOYW1lIjoiU3RyYWlnaHQgQ29ubmVjdG9yIDQ4MDUiLCJIb3Jpem9udGFsQ29ubmVjdG9yU2hhcGVOYW1lIjoiU3RyYWlnaHQgQ29ubmVjdG9yIDQ4MDAiLCJMZWZ0RGF0ZVNoYXBlTmFtZSI6IlRleHRCb3ggNDEzOCIsIlJpZ2h0RGF0ZVNoYXBlTmFtZSI6IlRleHRCb3ggNDE0MSJ9LHsiVGFza0lkIjoiMTUzZWNkMDAtNGU0OC00ZTQ2LWEzNzktNDY1YzVkNzRhMzA2IiwiVGl0bGVTaGFwZU5hbWUiOiJUZXh0Qm94IDQ4MTciLCJEdXJhdGlvblRleHRTaGFwZU5hbWUiOiJUZXh0Qm94IDQ4MjEiLCJTZWdtZW50U2hhcGVOYW1lIjoiUmVjdGFuZ2xlIDQ4MDgiLCJWZXJ0aWNhbExlZnRDb25uZWN0b3JTaGFwZU5hbWUiOiJTdHJhaWdodCBDb25uZWN0b3IgNDgyNyIsIlZlcnRpY2FsUmlnaHRDb25uZWN0b3JTaGFwZU5hbWUiOiJTdHJhaWdodCBDb25uZWN0b3IgNDgyOSIsIkhvcml6b250YWxDb25uZWN0b3JTaGFwZU5hbWUiOiJTdHJhaWdodCBDb25uZWN0b3IgNDgyNSIsIkxlZnREYXRlU2hhcGVOYW1lIjoiVGV4dEJveCA0ODEwIiwiUmlnaHREYXRlU2hhcGVOYW1lIjoiVGV4dEJveCA0ODEzIn0seyJUYXNrSWQiOiJlMDA4MDlkMS03MGE3LTRkM2QtODBmYi1mOTEyOGU3YzMzMTciLCJUaXRsZVNoYXBlTmFtZSI6IlRleHRCb3ggNDE2OCIsIkR1cmF0aW9uVGV4dFNoYXBlTmFtZSI6IlRleHRCb3ggNDE3MyIsIlNlZ21lbnRTaGFwZU5hbWUiOiJSZWN0YW5nbGUgNDE2MCIsIlZlcnRpY2FsTGVmdENvbm5lY3RvclNoYXBlTmFtZSI6IlN0cmFpZ2h0IENvbm5lY3RvciA0MTc5IiwiVmVydGljYWxSaWdodENvbm5lY3RvclNoYXBlTmFtZSI6IlN0cmFpZ2h0IENvbm5lY3RvciA0MTgyIiwiSG9yaXpvbnRhbENvbm5lY3RvclNoYXBlTmFtZSI6IlN0cmFpZ2h0IENvbm5lY3RvciA0MTc3IiwiTGVmdERhdGVTaGFwZU5hbWUiOiJUZXh0Qm94IDQxNjMiLCJSaWdodERhdGVTaGFwZU5hbWUiOiJUZXh0Qm94IDQxNjUifV0sIlRpbWViYW5kIjp7IkVsYXBzZWRUaW1lU2hhcGVOYW1lIjpudWxsLCJUb2RheU1hcmtlclNoYXBlTmFtZSI6bnVsbCwiVG9kYXlNYXJrZXJUZXh0U2hhcGVOYW1lIjpudWxsLCJSaWdodEVuZENhcHNTaGFwZU5hbWUiOm51bGwsIkxlZnRFbmRDYXBzU2hhcGVOYW1lIjpudWxsLCJFbGFwc2VkUmVjdGFuZ2xlU2hhcGVOYW1lIjpudWxsLCJTZWdtZW50U2hhcGVzTmFtZXMiOlsiUmVjdGFuZ2xlIDIiLCJUZXh0Qm94IDciLCJTdHJhaWdodCBDb25uZWN0b3IgMTMiLCJUZXh0Qm94IDE2IiwiU3RyYWlnaHQgQ29ubmVjdG9yIDE4IiwiVGV4dEJveCAyMCIsIlN0cmFpZ2h0IENvbm5lY3RvciAyNCIsIlRleHRCb3ggMjYiLCJTdHJhaWdodCBDb25uZWN0b3IgMjgiLCJUZXh0Qm94IDMwIl19fSwiRWRpdGlvbiI6MSwiSXNQbHVzRWRpdGlvbiI6dHJ1ZSwiQ3VsdHVyZUluZm9OYW1lIjoiZW4tVVMiLCJWZXJzaW9uIjoiMi4yLjAuMCIsIk1pbGVzdG9uZXMiOlt7IkRhdGVGb3JtYXQiOnsiRm9ybWF0U3RyaW5nIjoiTU1NIGQiLCJTZXBhcmF0b3IiOiIvIiwiVXNlSW50ZXJuYXRpb25hbERhdGVGb3JtYXQiOmZhbHNlfSwiSW50ZXJuYWxJZCI6ImQ1ZWNmMWNmLTVhYTItNGUxNS1iYmQ2LTUwMGM3MmMyZGY2NiIsIlRpdGxlTGVmdCI6MjEzLjgwNTk4NCwiVGl0bGVUb3AiOjIwNS4yMDk4MzksIlRpdGxlSGVpZ2h0IjoxOS4zODc0OCwiVGl0bGVUb3BJc0N1c3RvbSI6dHJ1ZSwiVGl0bGVXaWR0aCI6MTE2LjQyMzkzNSwiQ29sb3IiOiI5MywgMjA2LCAxNzUiLCJVdGNEYXRlIjoiMjAxMy0wMy0wMVQwMDowMDowMFoiLCJUaXRsZSI6Ik1pbGVzdG9uZSAxIiwiU3R5bGUiOjIsIkJlbG93VGltZWJhbmQiOmZhbHNlLCJDdXN0b21TZXR0aW5ncyI6eyJJc0RhdGVWaXNpYmxlIjp0cnVlLCJUaXRsZUZvbnRTZXR0aW5ncyI6eyJGb250U2l6ZSI6MjAsIkZvbnROYW1lIjoiVHcgQ2VuIE1UIiwiSXNCb2xkIjp0cnVlLCJJc0l0YWxpYyI6dHJ1ZSwiSXNVbmRlcmxpbmVkIjpmYWxzZSwiRm9yZWdyb3VuZENvbG9yIjoiMzMsIDM5LCA2OSJ9LCJEYXRlRm9udFNldHRpbmdzIjp7IkZvbnRTaXplIjoxNiwiRm9udE5hbWUiOiJUdyBDZW4gTVQiLCJJc0JvbGQiOmZhbHNlLCJJc0l0YWxpYyI6ZmFsc2UsIklzVW5kZXJsaW5lZCI6ZmFsc2UsIkZvcmVncm91bmRDb2xvciI6IjI0MSwgNjUsIDM2In0sIkNvbm5lY3RvclNldHRpbmdzIjp7IkNvbG9yIjoiMTc4LCAxNCwgMTgiLCJJc1Zpc2libGUiOmZhbHNlLCJMaW5lV2VpZ2h0IjowLjF9fSwiSGlkZURhdGUiOmZhbHNlLCJTaGFwZVRvcCI6MjE2LjY0NzgsIlF1aWNrU2hhcGVTaXplIjoyfSx7IkRhdGVGb3JtYXQiOnsiRm9ybWF0U3RyaW5nIjoiTU1NIGQiLCJTZXBhcmF0b3IiOiIvIiwiVXNlSW50ZXJuYXRpb25hbERhdGVGb3JtYXQiOmZhbHNlfSwiSW50ZXJuYWxJZCI6IjA0ZmI2ZTdkLTlhOWQtNGFkZC04ODQ4LTM2ZWE1MmU5NDVkNCIsIlRpdGxlTGVmdCI6MzI5LjM3NTk3NywiVGl0bGVUb3AiOjExMC4yNTM3LCJUaXRsZUhlaWdodCI6MTkuMzg3NDgsIlRpdGxlVG9wSXNDdXN0b20iOnRydWUsIlRpdGxlV2lkdGgiOjExNi40MjM5MzUsIkNvbG9yIjoiNzgsIDEwMywgMjAwIiwiVXRjRGF0ZSI6IjIwMTMtMDQtMDVUMDA6MDA6MDBaIiwiVGl0bGUiOiJNaWxlc3RvbmUgMiIsIlN0eWxlIjoyLCJCZWxvd1RpbWViYW5kIjpmYWxzZSwiQ3VzdG9tU2V0dGluZ3MiOnsiSXNEYXRlVmlzaWJsZSI6dHJ1ZSwiVGl0bGVGb250U2V0dGluZ3MiOnsiRm9udFNpemUiOjIwLCJGb250TmFtZSI6IlR3IENlbiBNVCIsIklzQm9sZCI6dHJ1ZSwiSXNJdGFsaWMiOnRydWUsIklzVW5kZXJsaW5lZCI6ZmFsc2UsIkZvcmVncm91bmRDb2xvciI6IjMzLCAzOSwgNjkifSwiRGF0ZUZvbnRTZXR0aW5ncyI6eyJGb250U2l6ZSI6MTYsIkZvbnROYW1lIjoiVHcgQ2VuIE1UIiwiSXNCb2xkIjpmYWxzZSwiSXNJdGFsaWMiOmZhbHNlLCJJc1VuZGVybGluZWQiOmZhbHNlLCJGb3JlZ3JvdW5kQ29sb3IiOiIyNDEsIDY1LCAzNiJ9LCJDb25uZWN0b3JTZXR0aW5ncyI6eyJDb2xvciI6IjE1LCAxMTEsIDE5OCIsIklzVmlzaWJsZSI6ZmFsc2UsIkxpbmVXZWlnaHQiOjAuMX19LCJIaWRlRGF0ZSI6ZmFsc2UsIlNoYXBlVG9wIjoxMjEuNjkxNzM0LCJRdWlja1NoYXBlU2l6ZSI6Mn0seyJEYXRlRm9ybWF0Ijp7IkZvcm1hdFN0cmluZyI6Ik1NTSBkIiwiU2VwYXJhdG9yIjoiLyIsIlVzZUludGVybmF0aW9uYWxEYXRlRm9ybWF0IjpmYWxzZX0sIkludGVybmFsSWQiOiI1ZjJlNzQ0Mi02Y2FiLTQ1OTAtOWUyYy1hM2MzMzU5MmY2ZWUiLCJUaXRsZUxlZnQiOjM4Ni4yMDc5NDcsIlRpdGxlVG9wIjoxNTcuNzMxNjU5LCJUaXRsZUhlaWdodCI6MTkuMzg3NDgsIlRpdGxlVG9wSXNDdXN0b20iOnRydWUsIlRpdGxlV2lkdGgiOjExNi40MjM5MzUsIkNvbG9yIjoiOTQsIDIwNCwgMjQzIiwiVXRjRGF0ZSI6IjIwMTMtMDQtMjFUMDA6MDA6MDBaIiwiVGl0bGUiOiJNaWxlc3RvbmUgMyIsIlN0eWxlIjoyLCJCZWxvd1RpbWViYW5kIjpmYWxzZSwiQ3VzdG9tU2V0dGluZ3MiOnsiSXNEYXRlVmlzaWJsZSI6dHJ1ZSwiVGl0bGVGb250U2V0dGluZ3MiOnsiRm9udFNpemUiOjIwLCJGb250TmFtZSI6IlR3IENlbiBNVCIsIklzQm9sZCI6dHJ1ZSwiSXNJdGFsaWMiOnRydWUsIklzVW5kZXJsaW5lZCI6ZmFsc2UsIkZvcmVncm91bmRDb2xvciI6IjMzLCAzOSwgNjkifSwiRGF0ZUZvbnRTZXR0aW5ncyI6eyJGb250U2l6ZSI6MTYsIkZvbnROYW1lIjoiVHcgQ2VuIE1UIiwiSXNCb2xkIjpmYWxzZSwiSXNJdGFsaWMiOmZhbHNlLCJJc1VuZGVybGluZWQiOmZhbHNlLCJGb3JlZ3JvdW5kQ29sb3IiOiIyNDEsIDY1LCAzNiJ9LCJDb25uZWN0b3JTZXR0aW5ncyI6eyJDb2xvciI6IjAsIDE1NywgMjE3IiwiSXNWaXNpYmxlIjpmYWxzZSwiTGluZVdlaWdodCI6MC4xfX0sIkhpZGVEYXRlIjpmYWxzZSwiU2hhcGVUb3AiOjE2OS4xNjk2NzgsIlF1aWNrU2hhcGVTaXplIjoyfSx7IkRhdGVGb3JtYXQiOnsiRm9ybWF0U3RyaW5nIjoiTU1NIGQiLCJTZXBhcmF0b3IiOiIvIiwiVXNlSW50ZXJuYXRpb25hbERhdGVGb3JtYXQiOmZhbHNlfSwiSW50ZXJuYWxJZCI6Ijc3OTBlOGRiLTNkNmQtNDM1NC04YzQ5LTM0ZmM4NmVhZTc5NiIsIlRpdGxlTGVmdCI6NDIxLjcyODAyNywiVGl0bGVUb3AiOjIwNS4yMDk4MzksIlRpdGxlSGVpZ2h0IjoxOS4zODc0OCwiVGl0bGVUb3BJc0N1c3RvbSI6dHJ1ZSwiVGl0bGVXaWR0aCI6MTE2LjQyMzkzNSwiQ29sb3IiOiIyNDEsIDY1LCAzNiIsIlV0Y0RhdGUiOiIyMDEzLTA1LTAxVDAwOjAwOjAwWiIsIlRpdGxlIjoiTWlsZXN0b25lIDQiLCJTdHlsZSI6MiwiQmVsb3dUaW1lYmFuZCI6ZmFsc2UsIkN1c3RvbVNldHRpbmdzIjp7IklzRGF0ZVZpc2libGUiOnRydWUsIlRpdGxlRm9udFNldHRpbmdzIjp7IkZvbnRTaXplIjoyMCwiRm9udE5hbWUiOiJUdyBDZW4gTVQiLCJJc0JvbGQiOnRydWUsIklzSXRhbGljIjp0cnVlLCJJc1VuZGVybGluZWQiOmZhbHNlLCJGb3JlZ3JvdW5kQ29sb3IiOiIzMywgMzksIDY5In0sIkRhdGVGb250U2V0dGluZ3MiOnsiRm9udFNpemUiOjE2LCJGb250TmFtZSI6IlR3IENlbiBNVCIsIklzQm9sZCI6ZmFsc2UsIklzSXRhbGljIjpmYWxzZSwiSXNVbmRlcmxpbmVkIjpmYWxzZSwiRm9yZWdyb3VuZENvbG9yIjoiMjQxLCA2NSwgMzYifSwiQ29ubmVjdG9yU2V0dGluZ3MiOnsiQ29sb3IiOiIxNjUsIDE5NCwgNzMiLCJJc1Zpc2libGUiOmZhbHNlLCJMaW5lV2VpZ2h0IjowLjF9fSwiSGlkZURhdGUiOmZhbHNlLCJTaGFwZVRvcCI6MjE2LjY0NzgsIlF1aWNrU2hhcGVTaXplIjoyfSx7IkRhdGVGb3JtYXQiOnsiRm9ybWF0U3RyaW5nIjoiTU1NIGQiLCJTZXBhcmF0b3IiOiIvIiwiVXNlSW50ZXJuYXRpb25hbERhdGVGb3JtYXQiOmZhbHNlfSwiSW50ZXJuYWxJZCI6IjgwYmNjZGYzLTNhODEtNDI0MC04ZmMwLTg1YzIyMGVkNWY5MCIsIlRpdGxlTGVmdCI6NTUzLjE1MiwiVGl0bGVUb3AiOjIwNS4yMDk4MzksIlRpdGxlSGVpZ2h0IjoxOS4zODc0OCwiVGl0bGVUb3BJc0N1c3RvbSI6dHJ1ZSwiVGl0bGVXaWR0aCI6MTE2LjQyMzkzNSwiQ29sb3IiOiI5MywgMjA2LCAxNzUiLCJVdGNEYXRlIjoiMjAxMy0wNi0wN1QwMDowMDowMFoiLCJUaXRsZSI6Ik1pbGVzdG9uZSA1IiwiU3R5bGUiOjIsIkJlbG93VGltZWJhbmQiOmZhbHNlLCJDdXN0b21TZXR0aW5ncyI6eyJJc0RhdGVWaXNpYmxlIjp0cnVlLCJUaXRsZUZvbnRTZXR0aW5ncyI6eyJGb250U2l6ZSI6MjAsIkZvbnROYW1lIjoiVHcgQ2VuIE1UIiwiSXNCb2xkIjp0cnVlLCJJc0l0YWxpYyI6dHJ1ZSwiSXNVbmRlcmxpbmVkIjpmYWxzZSwiRm9yZWdyb3VuZENvbG9yIjoiMzMsIDM5LCA2OSJ9LCJEYXRlRm9udFNldHRpbmdzIjp7IkZvbnRTaXplIjoxNiwiRm9udE5hbWUiOiJUdyBDZW4gTVQiLCJJc0JvbGQiOmZhbHNlLCJJc0l0YWxpYyI6ZmFsc2UsIklzVW5kZXJsaW5lZCI6ZmFsc2UsIkZvcmVncm91bmRDb2xvciI6IjI0MSwgNjUsIDM2In0sIkNvbm5lY3RvclNldHRpbmdzIjp7IkNvbG9yIjoiMTYsIDIwNywgMTU1IiwiSXNWaXNpYmxlIjpmYWxzZSwiTGluZVdlaWdodCI6MC4xfX0sIkhpZGVEYXRlIjpmYWxzZSwiU2hhcGVUb3AiOjIxNi42NDc4LCJRdWlja1NoYXBlU2l6ZSI6Mn1dLCJUaW1lTGluZVR5cGUiOjEsIlRhc2tzIjpbeyJEdXJhdGlvblZhbHVlIjo0OS4wLCJEdXJhdGlvbkZvcm1hdCI6MCwiSW50ZXJuYWxJZCI6IjQyNDg0MjFmLTUyY2UtNDA4OS1iM2UyLTZmOTc2NjdjZWNhZiIsIkluZGV4IjoxLCJDb2xvciI6IjI0MSwgNjUsIDM2IiwiVXRjU3RhcnREYXRlIjoiMjAxMy0wMi0yMVQwMDowMDowMFoiLCJVdGNFbmREYXRlIjoiMjAxMy0wNC0xMFQwMDowMDowMFoiLCJUaXRsZSI6IlRhc2sgMSBIZXJlIiwiU2hhcGUiOjAsIkN1c3RvbVNldHRpbmdzIjp7IlRpdGxlV2lkdGgiOjExMi42NDk0NTIsIlRpdGxlRm9udFNldHRpbmdzIjp7IkZvbnRTaXplIjoyMCwiRm9udE5hbWUiOiJUdyBDZW4gTVQiLCJJc0JvbGQiOmZhbHNlLCJJc0l0YWxpYyI6ZmFsc2UsIklzVW5kZXJsaW5lZCI6ZmFsc2UsIkZvcmVncm91bmRDb2xvciI6IjI0MSwgNjUsIDM2In0sIlN0YXJ0RGF0ZUZvbnRTZXR0aW5ncyI6eyJGb250U2l6ZSI6MTYsIkZvbnROYW1lIjoiVHcgQ2VuIE1UIiwiSXNCb2xkIjpmYWxzZSwiSXNJdGFsaWMiOmZhbHNlLCJJc1VuZGVybGluZWQiOmZhbHNlLCJGb3JlZ3JvdW5kQ29sb3IiOiI2OCwgODQsIDEwNiJ9LCJFbmREYXRlRm9udFNldHRpbmdzIjp7IkZvbnRTaXplIjoxNiwiRm9udE5hbWUiOiJUdyBDZW4gTVQiLCJJc0JvbGQiOmZhbHNlLCJJc0l0YWxpYyI6ZmFsc2UsIklzVW5kZXJsaW5lZCI6ZmFsc2UsIkZvcmVncm91bmRDb2xvciI6IjY4LCA4NCwgMTA2In0sIkR1cmF0aW9uRm9udFNldHRpbmdzIjp7IkZvbnRTaXplIjoxOCwiRm9udE5hbWUiOiJUdyBDZW4gTVQiLCJJc0JvbGQiOmZhbHNlLCJJc0l0YWxpYyI6ZmFsc2UsIklzVW5kZXJsaW5lZCI6ZmFsc2UsIkZvcmVncm91bmRDb2xvciI6IldoaXRlIn0sIlRhc2tzU3BhY2luZyI6MTAsIlNoYXBlSGVpZ2h0IjoyMi4wLCJWZXJ0aWNhbENvbm5lY3RvclNldHRpbmdzIjp7IkNvbG9yIjoiMTY3LCAyMzQsIDgyIiwiSXNWaXNpYmxlIjpmYWxzZSwiTGluZVdlaWdodCI6MC4wfSwiSG9yaXpvbnRhbENvbm5lY3RvclNldHRpbmdzIjp7IkNvbG9yIjoiMTY3LCAyMzQsIDgyIiwiSXNWaXNpYmxlIjpmYWxzZSwiTGluZVdlaWdodCI6MC4wfSwiU21hcnRUaXRsZUZvcmVncm91bmQiOiJCbGFjayIsIlNtYXJ0VGl0bGVGb3JlZ3JvdW5kSXNBY3RpdmUiOmZhbHNlLCJTbWFydER1cmF0aW9uRm9yZWdyb3VuZCI6IldoaXRlIiwiU21hcnREdXJhdGlvbkZvcmVncm91bmRJc0FjdGl2ZSI6dHJ1ZSwiU21hcnREYXRlRm9yZWdyb3VuZCI6IjY4LCA4NCwgMTA2IiwiU21hcnREYXRlRm9yZWdyb3VuZElzQWN0aXZlIjpmYWxzZSwiSW5jbHVkZU5vbldvcmtpbmdEYXlzSW5EdXJhdGlvbiI6ZmFsc2UsIldvcmtpbmdEYXlzIjoxMjd9LCJUYXNrRGF0ZVBvc2l0aW9uIjowLCJUYXNrVGl0bGVQb3NpdGlvbiI6MiwiVGFza0R1cmF0aW9uUG9zaXRpb24iOjEsIlRhc2tUaXRsZUlzV2lkZXIiOmZhbHNlLCJEYXRlRm9ybWF0Ijp7IkZvcm1hdFN0cmluZyI6Ik1NTSBkIiwiU2VwYXJhdG9yIjoiLyIsIlVzZUludGVybmF0aW9uYWxEYXRlRm9ybWF0IjpmYWxzZX19LHsiRHVyYXRpb25WYWx1ZSI6NTQuMCwiRHVyYXRpb25Gb3JtYXQiOjAsIkludGVybmFsSWQiOiI1NjllMjI5OS1kZDczLTQxMzAtODQ2YS00NmI0YjNhNGY1OTkiLCJJbmRleCI6MiwiQ29sb3IiOiIyNDEsIDY1LCAzNiIsIlV0Y1N0YXJ0RGF0ZSI6IjIwMTMtMDItMjhUMDA6MDA6MDBaIiwiVXRjRW5kRGF0ZSI6IjIwMTMtMDQtMjJUMDA6MDA6MDBaIiwiVGl0bGUiOiJUYXNrIDIgSGVyZSIsIlNoYXBlIjowLCJDdXN0b21TZXR0aW5ncyI6eyJUaXRsZVdpZHRoIjoxMTIuNjQ5NDUyLCJUaXRsZUZvbnRTZXR0aW5ncyI6eyJGb250U2l6ZSI6MjAsIkZvbnROYW1lIjoiVHcgQ2VuIE1UIiwiSXNCb2xkIjpmYWxzZSwiSXNJdGFsaWMiOmZhbHNlLCJJc1VuZGVybGluZWQiOmZhbHNlLCJGb3JlZ3JvdW5kQ29sb3IiOiIyNDEsIDY1LCAzNiJ9LCJTdGFydERhdGVGb250U2V0dGluZ3MiOnsiRm9udFNpemUiOjE2LCJGb250TmFtZSI6IlR3IENlbiBNVCIsIklzQm9sZCI6ZmFsc2UsIklzSXRhbGljIjpmYWxzZSwiSXNVbmRlcmxpbmVkIjpmYWxzZSwiRm9yZWdyb3VuZENvbG9yIjoiNjgsIDg0LCAxMDYifSwiRW5kRGF0ZUZvbnRTZXR0aW5ncyI6eyJGb250U2l6ZSI6MTYsIkZvbnROYW1lIjoiVHcgQ2VuIE1UIiwiSXNCb2xkIjpmYWxzZSwiSXNJdGFsaWMiOmZhbHNlLCJJc1VuZGVybGluZWQiOmZhbHNlLCJGb3JlZ3JvdW5kQ29sb3IiOiI2OCwgODQsIDEwNiJ9LCJEdXJhdGlvbkZvbnRTZXR0aW5ncyI6eyJGb250U2l6ZSI6MTgsIkZvbnROYW1lIjoiVHcgQ2VuIE1UIiwiSXNCb2xkIjpmYWxzZSwiSXNJdGFsaWMiOmZhbHNlLCJJc1VuZGVybGluZWQiOmZhbHNlLCJGb3JlZ3JvdW5kQ29sb3IiOiJXaGl0ZSJ9LCJUYXNrc1NwYWNpbmciOjEwLCJTaGFwZUhlaWdodCI6MjIuMCwiVmVydGljYWxDb25uZWN0b3JTZXR0aW5ncyI6eyJDb2xvciI6IjE2NywgMjM0LCA4MiIsIklzVmlzaWJsZSI6ZmFsc2UsIkxpbmVXZWlnaHQiOjAuMH0sIkhvcml6b250YWxDb25uZWN0b3JTZXR0aW5ncyI6eyJDb2xvciI6IjE2NywgMjM0LCA4MiIsIklzVmlzaWJsZSI6ZmFsc2UsIkxpbmVXZWlnaHQiOjAuMH0sIlNtYXJ0VGl0bGVGb3JlZ3JvdW5kIjoiQmxhY2siLCJTbWFydFRpdGxlRm9yZWdyb3VuZElzQWN0aXZlIjpmYWxzZSwiU21hcnREdXJhdGlvbkZvcmVncm91bmQiOiJXaGl0ZSIsIlNtYXJ0RHVyYXRpb25Gb3JlZ3JvdW5kSXNBY3RpdmUiOnRydWUsIlNtYXJ0RGF0ZUZvcmVncm91bmQiOiI2OCwgODQsIDEwNiIsIlNtYXJ0RGF0ZUZvcmVncm91bmRJc0FjdGl2ZSI6ZmFsc2UsIkluY2x1ZGVOb25Xb3JraW5nRGF5c0luRHVyYXRpb24iOmZhbHNlLCJXb3JraW5nRGF5cyI6MTI3fSwiVGFza0RhdGVQb3NpdGlvbiI6MCwiVGFza1RpdGxlUG9zaXRpb24iOjIsIlRhc2tEdXJhdGlvblBvc2l0aW9uIjoxLCJUYXNrVGl0bGVJc1dpZGVyIjpmYWxzZSwiRGF0ZUZvcm1hdCI6eyJGb3JtYXRTdHJpbmciOiJNTU0gZCIsIlNlcGFyYXRvciI6Ii8iLCJVc2VJbnRlcm5hdGlvbmFsRGF0ZUZvcm1hdCI6ZmFsc2V9fSx7IkR1cmF0aW9uVmFsdWUiOjQzLjAsIkR1cmF0aW9uRm9ybWF0IjowLCJJbnRlcm5hbElkIjoiMDM3MzY4M2UtZTRhZS00MTg4LTg1MjctNjA5N2YxNGEzNDgxIiwiSW5kZXgiOjMsIkNvbG9yIjoiMjQxLCA2NSwgMzYiLCJVdGNTdGFydERhdGUiOiIyMDEzLTAzLTEwVDAwOjAwOjAwWiIsIlV0Y0VuZERhdGUiOiIyMDEzLTA0LTIxVDAwOjAwOjAwWiIsIlRpdGxlIjoiVGFzayAzIEhlcmUiLCJTaGFwZSI6MCwiQ3VzdG9tU2V0dGluZ3MiOnsiVGl0bGVXaWR0aCI6MTEyLjY0OTQ1MiwiVGl0bGVGb250U2V0dGluZ3MiOnsiRm9udFNpemUiOjIwLCJGb250TmFtZSI6IlR3IENlbiBNVCIsIklzQm9sZCI6ZmFsc2UsIklzSXRhbGljIjpmYWxzZSwiSXNVbmRlcmxpbmVkIjpmYWxzZSwiRm9yZWdyb3VuZENvbG9yIjoiMjQxLCA2NSwgMzYifSwiU3RhcnREYXRlRm9udFNldHRpbmdzIjp7IkZvbnRTaXplIjoxNiwiRm9udE5hbWUiOiJUdyBDZW4gTVQiLCJJc0JvbGQiOmZhbHNlLCJJc0l0YWxpYyI6ZmFsc2UsIklzVW5kZXJsaW5lZCI6ZmFsc2UsIkZvcmVncm91bmRDb2xvciI6IjY4LCA4NCwgMTA2In0sIkVuZERhdGVGb250U2V0dGluZ3MiOnsiRm9udFNpemUiOjE2LCJGb250TmFtZSI6IlR3IENlbiBNVCIsIklzQm9sZCI6ZmFsc2UsIklzSXRhbGljIjpmYWxzZSwiSXNVbmRlcmxpbmVkIjpmYWxzZSwiRm9yZWdyb3VuZENvbG9yIjoiNjgsIDg0LCAxMDYifSwiRHVyYXRpb25Gb250U2V0dGluZ3MiOnsiRm9udFNpemUiOjE4LCJGb250TmFtZSI6IlR3IENlbiBNVCIsIklzQm9sZCI6ZmFsc2UsIklzSXRhbGljIjpmYWxzZSwiSXNVbmRlcmxpbmVkIjpmYWxzZSwiRm9yZWdyb3VuZENvbG9yIjoiV2hpdGUifSwiVGFza3NTcGFjaW5nIjoxMCwiU2hhcGVIZWlnaHQiOjIyLjAsIlZlcnRpY2FsQ29ubmVjdG9yU2V0dGluZ3MiOnsiQ29sb3IiOiIxNjcsIDIzNCwgODIiLCJJc1Zpc2libGUiOmZhbHNlLCJMaW5lV2VpZ2h0IjowLjB9LCJIb3Jpem9udGFsQ29ubmVjdG9yU2V0dGluZ3MiOnsiQ29sb3IiOiIxNjcsIDIzNCwgODIiLCJJc1Zpc2libGUiOmZhbHNlLCJMaW5lV2VpZ2h0IjowLjB9LCJTbWFydFRpdGxlRm9yZWdyb3VuZCI6IkJsYWNrIiwiU21hcnRUaXRsZUZvcmVncm91bmRJc0FjdGl2ZSI6ZmFsc2UsIlNtYXJ0RHVyYXRpb25Gb3JlZ3JvdW5kIjoiQmxhY2siLCJTbWFydER1cmF0aW9uRm9yZWdyb3VuZElzQWN0aXZlIjpmYWxzZSwiU21hcnREYXRlRm9yZWdyb3VuZCI6IjY4LCA4NCwgMTA2IiwiU21hcnREYXRlRm9yZWdyb3VuZElzQWN0aXZlIjpmYWxzZSwiSW5jbHVkZU5vbldvcmtpbmdEYXlzSW5EdXJhdGlvbiI6ZmFsc2UsIldvcmtpbmdEYXlzIjoxMjd9LCJUYXNrRGF0ZVBvc2l0aW9uIjowLCJUYXNrVGl0bGVQb3NpdGlvbiI6MiwiVGFza0R1cmF0aW9uUG9zaXRpb24iOjEsIlRhc2tUaXRsZUlzV2lkZXIiOmZhbHNlLCJEYXRlRm9ybWF0Ijp7IkZvcm1hdFN0cmluZyI6Ik1NTSBkIiwiU2VwYXJhdG9yIjoiLyIsIlVzZUludGVybmF0aW9uYWxEYXRlRm9ybWF0IjpmYWxzZX19LHsiRHVyYXRpb25WYWx1ZSI6NjAuMCwiRHVyYXRpb25Gb3JtYXQiOjAsIkludGVybmFsSWQiOiIxNTNlY2QwMC00ZTQ4LTRlNDYtYTM3OS00NjVjNWQ3NGEzMDYiLCJJbmRleCI6NCwiQ29sb3IiOiIyNDEsIDY1LCAzNiIsIlV0Y1N0YXJ0RGF0ZSI6IjIwMTMtMDQtMDJUMDA6MDA6MDBaIiwiVXRjRW5kRGF0ZSI6IjIwMTMtMDUtMzFUMDA6MDA6MDBaIiwiVGl0bGUiOiJUYXNrIDQgSGVyZSIsIlNoYXBlIjowLCJDdXN0b21TZXR0aW5ncyI6eyJUaXRsZVdpZHRoIjoxMTIuNjQ5NDUyLCJUaXRsZUZvbnRTZXR0aW5ncyI6eyJGb250U2l6ZSI6MjAsIkZvbnROYW1lIjoiVHcgQ2VuIE1UIiwiSXNCb2xkIjpmYWxzZSwiSXNJdGFsaWMiOmZhbHNlLCJJc1VuZGVybGluZWQiOmZhbHNlLCJGb3JlZ3JvdW5kQ29sb3IiOiIyNDEsIDY1LCAzNiJ9LCJTdGFydERhdGVGb250U2V0dGluZ3MiOnsiRm9udFNpemUiOjE2LCJGb250TmFtZSI6IlR3IENlbiBNVCIsIklzQm9sZCI6ZmFsc2UsIklzSXRhbGljIjpmYWxzZSwiSXNVbmRlcmxpbmVkIjpmYWxzZSwiRm9yZWdyb3VuZENvbG9yIjoiNjgsIDg0LCAxMDYifSwiRW5kRGF0ZUZvbnRTZXR0aW5ncyI6eyJGb250U2l6ZSI6MTYsIkZvbnROYW1lIjoiVHcgQ2VuIE1UIiwiSXNCb2xkIjpmYWxzZSwiSXNJdGFsaWMiOmZhbHNlLCJJc1VuZGVybGluZWQiOmZhbHNlLCJGb3JlZ3JvdW5kQ29sb3IiOiI2OCwgODQsIDEwNiJ9LCJEdXJhdGlvbkZvbnRTZXR0aW5ncyI6eyJGb250U2l6ZSI6MTgsIkZvbnROYW1lIjoiVHcgQ2VuIE1UIiwiSXNCb2xkIjpmYWxzZSwiSXNJdGFsaWMiOmZhbHNlLCJJc1VuZGVybGluZWQiOmZhbHNlLCJGb3JlZ3JvdW5kQ29sb3IiOiJXaGl0ZSJ9LCJUYXNrc1NwYWNpbmciOjEwLCJTaGFwZUhlaWdodCI6MjIuMCwiVmVydGljYWxDb25uZWN0b3JTZXR0aW5ncyI6eyJDb2xvciI6IjE2NywgMjM0LCA4MiIsIklzVmlzaWJsZSI6ZmFsc2UsIkxpbmVXZWlnaHQiOjAuMH0sIkhvcml6b250YWxDb25uZWN0b3JTZXR0aW5ncyI6eyJDb2xvciI6IjE2NywgMjM0LCA4MiIsIklzVmlzaWJsZSI6ZmFsc2UsIkxpbmVXZWlnaHQiOjAuMH0sIlNtYXJ0VGl0bGVGb3JlZ3JvdW5kIjoiQmxhY2siLCJTbWFydFRpdGxlRm9yZWdyb3VuZElzQWN0aXZlIjpmYWxzZSwiU21hcnREdXJhdGlvbkZvcmVncm91bmQiOiJXaGl0ZSIsIlNtYXJ0RHVyYXRpb25Gb3JlZ3JvdW5kSXNBY3RpdmUiOnRydWUsIlNtYXJ0RGF0ZUZvcmVncm91bmQiOiI2OCwgODQsIDEwNiIsIlNtYXJ0RGF0ZUZvcmVncm91bmRJc0FjdGl2ZSI6ZmFsc2UsIkluY2x1ZGVOb25Xb3JraW5nRGF5c0luRHVyYXRpb24iOmZhbHNlLCJXb3JraW5nRGF5cyI6MTI3fSwiVGFza0RhdGVQb3NpdGlvbiI6MCwiVGFza1RpdGxlUG9zaXRpb24iOjIsIlRhc2tEdXJhdGlvblBvc2l0aW9uIjoxLCJUYXNrVGl0bGVJc1dpZGVyIjpmYWxzZSwiRGF0ZUZvcm1hdCI6eyJGb3JtYXRTdHJpbmciOiJNTU0gZCIsIlNlcGFyYXRvciI6Ii8iLCJVc2VJbnRlcm5hdGlvbmFsRGF0ZUZvcm1hdCI6ZmFsc2V9fSx7IkR1cmF0aW9uVmFsdWUiOjQ1LjAsIkR1cmF0aW9uRm9ybWF0IjowLCJJbnRlcm5hbElkIjoiZTAwODA5ZDEtNzBhNy00ZDNkLTgwZmItZjkxMjhlN2MzMzE3IiwiSW5kZXgiOjUsIkNvbG9yIjoiMjQxLCA2NSwgMzYiLCJVdGNTdGFydERhdGUiOiIyMDEzLTA1LTA1VDAwOjAwOjAwWiIsIlV0Y0VuZERhdGUiOiIyMDEzLTA2LTE4VDAwOjAwOjAwWiIsIlRpdGxlIjoiVGFzayA1IEhlcmUiLCJTaGFwZSI6MCwiQ3VzdG9tU2V0dGluZ3MiOnsiVGl0bGVXaWR0aCI6MTEyLjY0OTQ1MiwiVGl0bGVGb250U2V0dGluZ3MiOnsiRm9udFNpemUiOjIwLCJGb250TmFtZSI6IlR3IENlbiBNVCIsIklzQm9sZCI6ZmFsc2UsIklzSXRhbGljIjpmYWxzZSwiSXNVbmRlcmxpbmVkIjpmYWxzZSwiRm9yZWdyb3VuZENvbG9yIjoiMjQxLCA2NSwgMzYifSwiU3RhcnREYXRlRm9udFNldHRpbmdzIjp7IkZvbnRTaXplIjoxNiwiRm9udE5hbWUiOiJUdyBDZW4gTVQiLCJJc0JvbGQiOmZhbHNlLCJJc0l0YWxpYyI6ZmFsc2UsIklzVW5kZXJsaW5lZCI6ZmFsc2UsIkZvcmVncm91bmRDb2xvciI6IjY4LCA4NCwgMTA2In0sIkVuZERhdGVGb250U2V0dGluZ3MiOnsiRm9udFNpemUiOjE2LCJGb250TmFtZSI6IlR3IENlbiBNVCIsIklzQm9sZCI6ZmFsc2UsIklzSXRhbGljIjpmYWxzZSwiSXNVbmRlcmxpbmVkIjpmYWxzZSwiRm9yZWdyb3VuZENvbG9yIjoiNjgsIDg0LCAxMDYifSwiRHVyYXRpb25Gb250U2V0dGluZ3MiOnsiRm9udFNpemUiOjE4LCJGb250TmFtZSI6IlR3IENlbiBNVCIsIklzQm9sZCI6ZmFsc2UsIklzSXRhbGljIjpmYWxzZSwiSXNVbmRlcmxpbmVkIjpmYWxzZSwiRm9yZWdyb3VuZENvbG9yIjoiV2hpdGUifSwiVGFza3NTcGFjaW5nIjoxMCwiU2hhcGVIZWlnaHQiOjIyLjAsIlZlcnRpY2FsQ29ubmVjdG9yU2V0dGluZ3MiOnsiQ29sb3IiOiIxNjcsIDIzNCwgODIiLCJJc1Zpc2libGUiOmZhbHNlLCJMaW5lV2VpZ2h0IjowLjB9LCJIb3Jpem9udGFsQ29ubmVjdG9yU2V0dGluZ3MiOnsiQ29sb3IiOiIxNjcsIDIzNCwgODIiLCJJc1Zpc2libGUiOmZhbHNlLCJMaW5lV2VpZ2h0IjowLjB9LCJTbWFydFRpdGxlRm9yZWdyb3VuZCI6IkJsYWNrIiwiU21hcnRUaXRsZUZvcmVncm91bmRJc0FjdGl2ZSI6ZmFsc2UsIlNtYXJ0RHVyYXRpb25Gb3JlZ3JvdW5kIjoiQmxhY2siLCJTbWFydER1cmF0aW9uRm9yZWdyb3VuZElzQWN0aXZlIjpmYWxzZSwiU21hcnREYXRlRm9yZWdyb3VuZCI6IjY4LCA4NCwgMTA2IiwiU21hcnREYXRlRm9yZWdyb3VuZElzQWN0aXZlIjpmYWxzZSwiSW5jbHVkZU5vbldvcmtpbmdEYXlzSW5EdXJhdGlvbiI6ZmFsc2UsIldvcmtpbmdEYXlzIjoxMjd9LCJUYXNrRGF0ZVBvc2l0aW9uIjowLCJUYXNrVGl0bGVQb3NpdGlvbiI6MiwiVGFza0R1cmF0aW9uUG9zaXRpb24iOjEsIlRhc2tUaXRsZUlzV2lkZXIiOmZhbHNlLCJEYXRlRm9ybWF0Ijp7IkZvcm1hdFN0cmluZyI6Ik1NTSBkIiwiU2VwYXJhdG9yIjoiLyIsIlVzZUludGVybmF0aW9uYWxEYXRlRm9ybWF0IjpmYWxzZX19XSwiU3R5bGUiOnsiVGltZWxpbmVTZXR0aW5ncyI6eyJUb2RheU1hcmtlckNvbG9yIjoiUmVkIiwiVG9kYXlNYXJrZXJGb250U2V0dGluZ3MiOnsiRm9udFNpemUiOjEyLCJGb250TmFtZSI6IkNhbGlicmkiLCJJc0JvbGQiOmZhbHNlLCJJc0l0YWxpYyI6ZmFsc2UsIklzVW5kZXJsaW5lZCI6ZmFsc2UsIkZvcmVncm91bmRDb2xvciI6IkJsYWNrIn0sIlN0YXJ0WWVhckZvbnQiOnsiRm9udFNpemUiOjEzLCJGb250TmFtZSI6IkNhbGlicmkiLCJJc0JvbGQiOnRydWUsIklzSXRhbGljIjpmYWxzZSwiSXNVbmRlcmxpbmVkIjpmYWxzZSwiRm9yZWdyb3VuZENvbG9yIjoiMjM3LCAxMjUsIDQ5In0sIkVuZFllYXJGb250Ijp7IkZvbnRTaXplIjoxMywiRm9udE5hbWUiOiJDYWxpYnJpIiwiSXNCb2xkIjp0cnVlLCJJc0l0YWxpYyI6ZmFsc2UsIklzVW5kZXJsaW5lZCI6ZmFsc2UsIkZvcmVncm91bmRDb2xvciI6IjIzNywgMTI1LCA0OSJ9LCJJc1RoaW4iOmZhbHNlLCJIYXMzREVmZmVjdCI6ZmFsc2UsIlRpbWViYW5kSXNSb3VuZGVkIjpmYWxzZSwiVGltZWJhbmRDb2xvciI6IjI1NSwgMTI4LCAzMyIsIlRpbWViYW5kRm9udFNldHRpbmdzIjp7IkZvbnRTaXplIjoyMCwiRm9udE5hbWUiOiJDYWxpYnJpIiwiSXNCb2xkIjp0cnVlLCJJc0l0YWxpYyI6ZmFsc2UsIklzVW5kZXJsaW5lZCI6ZmFsc2UsIkZvcmVncm91bmRDb2xvciI6IldoaXRlIn0sIkVsYXBzZWRUaW1lQ29sb3IiOiI3OCwgMTAzLCAyM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dHJ1ZSwiVGl0bGVGb250U2V0dGluZ3MiOnsiRm9udFNpemUiOjIwLCJGb250TmFtZSI6IkNhbGlicmkiLCJJc0JvbGQiOnRydWUsIklzSXRhbGljIjp0cnVlLCJJc1VuZGVybGluZWQiOmZhbHNlLCJGb3JlZ3JvdW5kQ29sb3IiOiIzMywgMzksIDY5In0sIkRhdGVGb250U2V0dGluZ3MiOnsiRm9udFNpemUiOjE2LCJGb250TmFtZSI6IkNhbGlicmkiLCJJc0JvbGQiOmZhbHNlLCJJc0l0YWxpYyI6ZmFsc2UsIklzVW5kZXJsaW5lZCI6ZmFsc2UsIkZvcmVncm91bmRDb2xvciI6IjI0MSwgNjUsIDM2In0sIkNvbm5lY3RvclNldHRpbmdzIjp7IkNvbG9yIjoiIiwiSXNWaXNpYmxlIjpmYWxzZSwiTGluZVdlaWdodCI6MC4xfX0sIkRlZmF1bHRUYXNrU2V0dGluZ3MiOnsiV29yZFdyYXAiOmZhbHNlLCJEYXRlRm9udFNldHRpbmdzIjp7IkZvbnRTaXplIjoxMCwiRm9udE5hbWUiOiJDYWxpYnJp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klzVGhpY2siOmZhbHNlLCJUYXNrc0Fib3ZlVGltZWJhbmQiOmZhbHNlLCJEYXRlRm9ybWF0Ijp7IkZvcm1hdFN0cmluZyI6Ik1NTSBkIiwiU2VwYXJhdG9yIjoiLyIsIlVzZUludGVybmF0aW9uYWxEYXRlRm9ybWF0IjpmYWxzZX0sIkR1cmF0aW9uUG9zaXRpb24iOjEsIkR1cmF0aW9uRm9ybWF0IjowLCJSZW5kZXJMb25nVGFza1RpdGxlQWJvdmVUYXNrU2hhcGUiOmZhbHNlLCJJc0hvcml6b250YWxDb25uZWN0b3JWaXNpYmxlIjpmYWxzZSwiSXNWZXJ0aWNhbENvbm5lY3RvclZpc2libGUiOmZhbHNlLCJJbnRlcnZhbFRleHRQb3NpdGlvbiI6MiwiSW50ZXJ2YWxEYXRlUG9zaXRpb24iOjAsIlRpdGxlV2lkdGgiOm51bGwsIlRpdGxlRm9udFNldHRpbmdzIjp7IkZvbnRTaXplIjoxMSwiRm9udE5hbWUiOiJDYWxpYnJpIiwiSXNCb2xkIjpmYWxzZSwiSXNJdGFsaWMiOmZhbHNlLCJJc1VuZGVybGluZWQiOmZhbHNlLCJGb3JlZ3JvdW5kQ29sb3IiOiJCbGFjayJ9LCJUYXNrc1NwYWNpbmciOjEwLCJTaGFwZUhlaWdodCI6MjIuMCwiVmVydGljYWxDb25uZWN0b3JTZXR0aW5ncyI6eyJDb2xvciI6IjE2NywgMjM0LCA4MiIsIklzVmlzaWJsZSI6ZmFsc2UsIkxpbmVXZWlnaHQiOjAuMH0sIkhvcml6b250YWxDb25uZWN0b3JTZXR0aW5ncyI6eyJDb2xvciI6IjE2NywgMjM0LCA4Mi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EyN30sIlNjYWxlU2V0dGluZ3MiOnsiRGF0ZUZvcm1hdCI6Ik1NTSIsIkludGVydmFsVHlwZSI6MiwiVXNlQXV0b21hdGljVGltZVNjYWxlIjp0cnVlLCJDdXN0b21UaW1lU2NhbGVVdGNTdGFydERhdGUiOiIyMDEzLTAyLTIxVDAwOjAwOjAwWiIsIkN1c3RvbVRpbWVTY2FsZVV0Y0VuZERhdGUiOiIyMDEzLTA2LTE4VDAwOjAwOjAwWiJ9fSwiVGltZWJhbmRWZXJ0aWNhbFBvc2l0aW9uIjp7IlF1aWNrUG9zaXRpb24iOjMsIlJlbGF0aXZlUG9zaXRpb24iOjQ3LjAsIkFic29sdXRlUG9zaXRpb24iOjI1My44LCJQcmV2aW91c0Fic29sdXRlUG9zaXRpb24iOjI1My44f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Droplet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2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293</Words>
  <Application>Microsoft Office PowerPoint</Application>
  <PresentationFormat>On-screen Show (4:3)</PresentationFormat>
  <Paragraphs>60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Droplet</vt:lpstr>
      <vt:lpstr>Office Theme</vt:lpstr>
      <vt:lpstr>12_Office Theme</vt:lpstr>
      <vt:lpstr>Consulting Project Timeline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2013-09-24T04:04:45Z</dcterms:created>
  <dcterms:modified xsi:type="dcterms:W3CDTF">2016-01-05T16:18:17Z</dcterms:modified>
</cp:coreProperties>
</file>