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7FFF"/>
    <a:srgbClr val="D68B1C"/>
    <a:srgbClr val="2D1DFF"/>
    <a:srgbClr val="F7E289"/>
    <a:srgbClr val="FF9E1D"/>
    <a:srgbClr val="D09622"/>
    <a:srgbClr val="CC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30115" y="4650640"/>
            <a:ext cx="3970330" cy="1374345"/>
          </a:xfrm>
          <a:noFill/>
          <a:effectLst>
            <a:outerShdw blurRad="88900" dist="38100" dir="5400000" algn="ctr" rotWithShape="0">
              <a:schemeClr val="tx1">
                <a:alpha val="83000"/>
              </a:scheme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30115" y="833015"/>
            <a:ext cx="3970329" cy="1068935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291130"/>
            <a:ext cx="824607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1901950"/>
            <a:ext cx="8246070" cy="442844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24430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38230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901950"/>
            <a:ext cx="4275740" cy="620719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1"/>
            <a:ext cx="4275740" cy="318776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704" y="1901950"/>
            <a:ext cx="4123035" cy="62071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704" y="2512771"/>
            <a:ext cx="4123035" cy="318776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7410" y="4192525"/>
            <a:ext cx="3970330" cy="1221640"/>
          </a:xfrm>
        </p:spPr>
        <p:txBody>
          <a:bodyPr>
            <a:normAutofit/>
          </a:bodyPr>
          <a:lstStyle/>
          <a:p>
            <a:r>
              <a:rPr lang="en-US" dirty="0" smtClean="0"/>
              <a:t>irppt.com</a:t>
            </a:r>
            <a:br>
              <a:rPr lang="en-US" dirty="0" smtClean="0"/>
            </a:br>
            <a:r>
              <a:rPr lang="fa-IR" dirty="0" smtClean="0"/>
              <a:t>مرکز پاورپوینت مادسیج</a:t>
            </a:r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4303" y="833015"/>
            <a:ext cx="4275740" cy="122164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 flipV="1">
            <a:off x="8847740" y="1214423"/>
            <a:ext cx="582044" cy="76708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 flipV="1">
            <a:off x="285720" y="6812280"/>
            <a:ext cx="315950" cy="45719"/>
          </a:xfrm>
          <a:solidFill>
            <a:schemeClr val="accent3">
              <a:lumMod val="50000"/>
            </a:schemeClr>
          </a:solidFill>
        </p:spPr>
        <p:txBody>
          <a:bodyPr>
            <a:normAutofit fontScale="25000" lnSpcReduction="20000"/>
          </a:bodyPr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Up Arrow 3"/>
          <p:cNvSpPr/>
          <p:nvPr/>
        </p:nvSpPr>
        <p:spPr bwMode="auto">
          <a:xfrm>
            <a:off x="7858148" y="1142984"/>
            <a:ext cx="1000132" cy="4643470"/>
          </a:xfrm>
          <a:prstGeom prst="upArrow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572396" y="2357430"/>
            <a:ext cx="428628" cy="3429024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858016" y="2928934"/>
            <a:ext cx="428628" cy="2786082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215074" y="3429000"/>
            <a:ext cx="428628" cy="2286016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Flowchart: Connector 7"/>
          <p:cNvSpPr/>
          <p:nvPr/>
        </p:nvSpPr>
        <p:spPr bwMode="auto">
          <a:xfrm>
            <a:off x="2071670" y="1357298"/>
            <a:ext cx="714380" cy="714380"/>
          </a:xfrm>
          <a:prstGeom prst="flowChartConnector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Minus 8"/>
          <p:cNvSpPr/>
          <p:nvPr/>
        </p:nvSpPr>
        <p:spPr bwMode="auto">
          <a:xfrm>
            <a:off x="2285984" y="1500174"/>
            <a:ext cx="3929090" cy="642942"/>
          </a:xfrm>
          <a:prstGeom prst="mathMinus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Flowchart: Connector 9"/>
          <p:cNvSpPr/>
          <p:nvPr/>
        </p:nvSpPr>
        <p:spPr bwMode="auto">
          <a:xfrm>
            <a:off x="2071670" y="2071678"/>
            <a:ext cx="714380" cy="714380"/>
          </a:xfrm>
          <a:prstGeom prst="flowChartConnector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Flowchart: Connector 10"/>
          <p:cNvSpPr/>
          <p:nvPr/>
        </p:nvSpPr>
        <p:spPr bwMode="auto">
          <a:xfrm rot="20924273">
            <a:off x="2063112" y="4206260"/>
            <a:ext cx="714380" cy="714380"/>
          </a:xfrm>
          <a:prstGeom prst="flowChartConnector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Flowchart: Connector 11"/>
          <p:cNvSpPr/>
          <p:nvPr/>
        </p:nvSpPr>
        <p:spPr bwMode="auto">
          <a:xfrm>
            <a:off x="2071670" y="3500438"/>
            <a:ext cx="714380" cy="714380"/>
          </a:xfrm>
          <a:prstGeom prst="flowChartConnector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Flowchart: Connector 12"/>
          <p:cNvSpPr/>
          <p:nvPr/>
        </p:nvSpPr>
        <p:spPr bwMode="auto">
          <a:xfrm>
            <a:off x="2071670" y="2786058"/>
            <a:ext cx="714380" cy="714380"/>
          </a:xfrm>
          <a:prstGeom prst="flowChartConnector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Minus 13"/>
          <p:cNvSpPr/>
          <p:nvPr/>
        </p:nvSpPr>
        <p:spPr bwMode="auto">
          <a:xfrm>
            <a:off x="2214546" y="2357430"/>
            <a:ext cx="3929090" cy="642942"/>
          </a:xfrm>
          <a:prstGeom prst="mathMinus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Minus 14"/>
          <p:cNvSpPr/>
          <p:nvPr/>
        </p:nvSpPr>
        <p:spPr bwMode="auto">
          <a:xfrm>
            <a:off x="2214546" y="3071810"/>
            <a:ext cx="3929090" cy="642942"/>
          </a:xfrm>
          <a:prstGeom prst="mathMinus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Minus 15"/>
          <p:cNvSpPr/>
          <p:nvPr/>
        </p:nvSpPr>
        <p:spPr bwMode="auto">
          <a:xfrm>
            <a:off x="2214546" y="3714752"/>
            <a:ext cx="3929090" cy="642942"/>
          </a:xfrm>
          <a:prstGeom prst="mathMinus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Minus 16"/>
          <p:cNvSpPr/>
          <p:nvPr/>
        </p:nvSpPr>
        <p:spPr bwMode="auto">
          <a:xfrm>
            <a:off x="2214546" y="4429132"/>
            <a:ext cx="3929090" cy="642942"/>
          </a:xfrm>
          <a:prstGeom prst="mathMinus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14612" y="1357298"/>
            <a:ext cx="2422715" cy="38779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928926" y="2143116"/>
            <a:ext cx="2422715" cy="38779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00364" y="2857496"/>
            <a:ext cx="2422715" cy="38779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71802" y="3571876"/>
            <a:ext cx="2422715" cy="38779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71802" y="4214818"/>
            <a:ext cx="2422715" cy="38779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=""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 flipH="1">
            <a:off x="-448965" y="2357430"/>
            <a:ext cx="448965" cy="236677"/>
          </a:xfrm>
          <a:solidFill>
            <a:schemeClr val="accent3">
              <a:lumMod val="50000"/>
            </a:schemeClr>
          </a:solidFill>
        </p:spPr>
        <p:txBody>
          <a:bodyPr>
            <a:normAutofit fontScale="25000" lnSpcReduction="20000"/>
          </a:bodyPr>
          <a:lstStyle/>
          <a:p>
            <a:r>
              <a:rPr lang="en-US" dirty="0" smtClean="0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-2071734" y="5214950"/>
            <a:ext cx="694011" cy="557022"/>
          </a:xfrm>
          <a:solidFill>
            <a:schemeClr val="accent3">
              <a:lumMod val="50000"/>
            </a:schemeClr>
          </a:solidFill>
        </p:spPr>
        <p:txBody>
          <a:bodyPr>
            <a:normAutofit fontScale="25000" lnSpcReduction="20000"/>
          </a:bodyPr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 flipV="1">
            <a:off x="8286776" y="1500175"/>
            <a:ext cx="560963" cy="401776"/>
          </a:xfrm>
          <a:solidFill>
            <a:schemeClr val="accent3">
              <a:lumMod val="50000"/>
            </a:schemeClr>
          </a:solidFill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 flipV="1">
            <a:off x="10358477" y="5700534"/>
            <a:ext cx="71437" cy="371672"/>
          </a:xfrm>
          <a:solidFill>
            <a:schemeClr val="accent3">
              <a:lumMod val="50000"/>
            </a:schemeClr>
          </a:solidFill>
        </p:spPr>
        <p:txBody>
          <a:bodyPr>
            <a:normAutofit fontScale="25000" lnSpcReduction="20000"/>
          </a:bodyPr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9" name="Left-Right Arrow Callout 8"/>
          <p:cNvSpPr/>
          <p:nvPr/>
        </p:nvSpPr>
        <p:spPr bwMode="auto">
          <a:xfrm>
            <a:off x="2928926" y="2500306"/>
            <a:ext cx="3214710" cy="1928826"/>
          </a:xfrm>
          <a:prstGeom prst="leftRightArrowCallout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Frame 9"/>
          <p:cNvSpPr/>
          <p:nvPr/>
        </p:nvSpPr>
        <p:spPr bwMode="auto">
          <a:xfrm>
            <a:off x="6357950" y="2214554"/>
            <a:ext cx="2500330" cy="2214578"/>
          </a:xfrm>
          <a:prstGeom prst="frame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Frame 10"/>
          <p:cNvSpPr/>
          <p:nvPr/>
        </p:nvSpPr>
        <p:spPr bwMode="auto">
          <a:xfrm>
            <a:off x="357158" y="2357430"/>
            <a:ext cx="2500330" cy="2214578"/>
          </a:xfrm>
          <a:prstGeom prst="frame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60642" y="3235101"/>
            <a:ext cx="2422715" cy="38779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7158" y="3143248"/>
            <a:ext cx="2422715" cy="38779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86512" y="3214686"/>
            <a:ext cx="2422715" cy="38779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77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irppt.com مرکز پاورپوینت مادسیج</vt:lpstr>
      <vt:lpstr>Slide Title</vt:lpstr>
      <vt:lpstr>Slide Title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radan2</cp:lastModifiedBy>
  <cp:revision>41</cp:revision>
  <dcterms:created xsi:type="dcterms:W3CDTF">2013-08-21T19:17:07Z</dcterms:created>
  <dcterms:modified xsi:type="dcterms:W3CDTF">2016-01-08T16:47:43Z</dcterms:modified>
</cp:coreProperties>
</file>