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5532"/>
    <a:srgbClr val="986F38"/>
    <a:srgbClr val="4FD165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1138425"/>
            <a:ext cx="7772400" cy="152705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281818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833015"/>
            <a:ext cx="8229600" cy="68488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845" y="1596539"/>
            <a:ext cx="8229600" cy="4733855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833015"/>
            <a:ext cx="8229600" cy="68488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7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220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220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845" y="222195"/>
            <a:ext cx="7924190" cy="1143000"/>
          </a:xfrm>
        </p:spPr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8093365" cy="1143000"/>
          </a:xfrm>
        </p:spPr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29</cp:revision>
  <dcterms:created xsi:type="dcterms:W3CDTF">2013-08-21T19:17:07Z</dcterms:created>
  <dcterms:modified xsi:type="dcterms:W3CDTF">2013-10-04T18:07:55Z</dcterms:modified>
</cp:coreProperties>
</file>