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BC32"/>
    <a:srgbClr val="2A5A06"/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3734410"/>
            <a:ext cx="7329840" cy="1527050"/>
          </a:xfrm>
          <a:effectLst/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414165"/>
            <a:ext cx="7329840" cy="45811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7ABC3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1"/>
            <a:ext cx="6558080" cy="61082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275740"/>
          </a:xfr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4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7"/>
            <a:ext cx="4040188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4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7"/>
            <a:ext cx="4041775" cy="3035058"/>
          </a:xfr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95362"/>
            <a:ext cx="8229600" cy="458115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106182"/>
            <a:ext cx="8229600" cy="391880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Capture Audience Attention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76014" y="527605"/>
            <a:ext cx="6558080" cy="458116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976015" y="1138425"/>
            <a:ext cx="6558080" cy="4428445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Make Effective Presentations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Using Awesome Backgrounds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Engage your Audience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8965" y="1522475"/>
            <a:ext cx="8229600" cy="532180"/>
          </a:xfrm>
          <a:solidFill>
            <a:srgbClr val="7ABC32"/>
          </a:solidFill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Slide Title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Feature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3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Feature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2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Feature 3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</TotalTime>
  <Words>55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28</cp:revision>
  <dcterms:created xsi:type="dcterms:W3CDTF">2013-08-21T19:17:07Z</dcterms:created>
  <dcterms:modified xsi:type="dcterms:W3CDTF">2013-11-12T00:13:13Z</dcterms:modified>
</cp:coreProperties>
</file>