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381000"/>
            <a:ext cx="5715000" cy="3048000"/>
          </a:xfrm>
        </p:spPr>
        <p:txBody>
          <a:bodyPr/>
          <a:lstStyle>
            <a:lvl1pPr algn="l"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57150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5908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62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FB4E1E70-3B51-4638-B81D-7F53C74D20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E93B5-B83F-4D5B-A350-E780C81BC2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8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381000"/>
            <a:ext cx="14097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9400" y="381000"/>
            <a:ext cx="4076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46856-199C-4C80-931D-DFBFD11102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6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0ADC-D5CC-4117-AE95-614C798773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173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64397-997A-445E-8DBE-6E20BBA693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793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828800"/>
            <a:ext cx="2743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828800"/>
            <a:ext cx="2743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B5AC-3157-4C69-B73B-BC58189E24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06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2D857-2AAE-4BCC-A2C2-D0743679B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42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521D5-6BDA-430A-9195-44F15894C5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6656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D4827-AF56-41FF-BDB0-162389BD81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13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E4367-9FB3-417E-8743-C555D17B07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09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B605-286B-47B1-BD2D-AB52C4887E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995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381000"/>
            <a:ext cx="5638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828800"/>
            <a:ext cx="5638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90800" y="6248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C108AE-AF1E-456B-9139-BC5ADBBB52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057400" y="1066800"/>
            <a:ext cx="6553200" cy="2057400"/>
          </a:xfrm>
        </p:spPr>
        <p:txBody>
          <a:bodyPr/>
          <a:lstStyle/>
          <a:p>
            <a:endParaRPr lang="en-US" altLang="en-US" sz="48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648200"/>
            <a:ext cx="5638800" cy="1295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685800"/>
            <a:ext cx="5943600" cy="11430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2057400"/>
            <a:ext cx="5943600" cy="40386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FF7C8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BFC0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FF"/>
        </a:dk2>
        <a:lt2>
          <a:srgbClr val="FFFFFF"/>
        </a:lt2>
        <a:accent1>
          <a:srgbClr val="FF7C8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BFC0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2015-12-09T08:15:56Z</dcterms:created>
  <dcterms:modified xsi:type="dcterms:W3CDTF">2015-12-09T08:16:07Z</dcterms:modified>
</cp:coreProperties>
</file>