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066800"/>
            <a:ext cx="7543800" cy="2057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3429000"/>
            <a:ext cx="3962400" cy="18288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248400"/>
            <a:ext cx="1066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096767-B0B2-4A7E-A394-6B224063F1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36D68-5900-4E8B-B28D-1C286D37C5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784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1581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57400" y="228600"/>
            <a:ext cx="4591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38E5E-5A47-4590-9989-F9721D249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533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91EF8-6E58-4811-AF19-6FE3F5B4A8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17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8D8E1-0D72-4745-BFB0-71AC6A3ECB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564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59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D9D89-E149-4A03-AB35-AEF675A410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931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F06E3-0BF7-478C-A818-4C824F673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52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4ED95-AEF9-44D5-8E65-994E46BB80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8038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C48A0-70D6-4E91-9732-833ACDEA48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18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2009A-A8D7-479E-9A8B-52FD799A54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52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CEEFE-34D6-47D1-9072-B699096AA9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133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2286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84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139B02-84DF-49A4-85F2-A1BE821818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E4C9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EFE1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PF144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2015-12-09T08:22:00Z</dcterms:created>
  <dcterms:modified xsi:type="dcterms:W3CDTF">2015-12-09T08:22:11Z</dcterms:modified>
</cp:coreProperties>
</file>