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457200"/>
            <a:ext cx="7924800" cy="2895600"/>
          </a:xfrm>
        </p:spPr>
        <p:txBody>
          <a:bodyPr/>
          <a:lstStyle>
            <a:lvl1pPr algn="l">
              <a:defRPr sz="7200" b="1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4267200"/>
            <a:ext cx="6400800" cy="1371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CE66991-5FCC-42E9-8E73-2B5AE3D6044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EF1151-3D56-4E60-B62E-827126D3F9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952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381000"/>
            <a:ext cx="15811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9800" y="381000"/>
            <a:ext cx="45910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FCC9B8-8C1C-4E66-BA77-8047F8E3B2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6924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7B40B-9BBE-4E2D-B965-D27EEBA0D6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4476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E53AD-03CE-402A-862A-2C9D49FCC5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4628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9800" y="1828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828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BB2E4-6B51-4130-9F0D-4F8FA06371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4444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E6BE21-08D3-4521-8B57-766AA012EE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6308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6E11B8-287F-43CE-AD4B-54AC887DAA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0190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3F3C60-799C-4ED7-A8E3-7655965085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6073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194C3-15CC-42D6-AE16-2E6EC6D27E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984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54CCE2-5013-4C65-B094-0D8C76135A1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9119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381000"/>
            <a:ext cx="6324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09800" y="1828800"/>
            <a:ext cx="63246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00200" y="6248400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1B676FC-3F22-4CE1-B932-9E6D10158FD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 sz="80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9">
      <a:dk1>
        <a:srgbClr val="333333"/>
      </a:dk1>
      <a:lt1>
        <a:srgbClr val="FFFFFF"/>
      </a:lt1>
      <a:dk2>
        <a:srgbClr val="FF5050"/>
      </a:dk2>
      <a:lt2>
        <a:srgbClr val="FFFFFF"/>
      </a:lt2>
      <a:accent1>
        <a:srgbClr val="FFCCCC"/>
      </a:accent1>
      <a:accent2>
        <a:srgbClr val="000066"/>
      </a:accent2>
      <a:accent3>
        <a:srgbClr val="FFB3B3"/>
      </a:accent3>
      <a:accent4>
        <a:srgbClr val="DADADA"/>
      </a:accent4>
      <a:accent5>
        <a:srgbClr val="FFE2E2"/>
      </a:accent5>
      <a:accent6>
        <a:srgbClr val="00005C"/>
      </a:accent6>
      <a:hlink>
        <a:srgbClr val="3366FF"/>
      </a:hlink>
      <a:folHlink>
        <a:srgbClr val="CCECFF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3333"/>
        </a:dk1>
        <a:lt1>
          <a:srgbClr val="FFFFFF"/>
        </a:lt1>
        <a:dk2>
          <a:srgbClr val="FF5050"/>
        </a:dk2>
        <a:lt2>
          <a:srgbClr val="FFFFFF"/>
        </a:lt2>
        <a:accent1>
          <a:srgbClr val="FFCCCC"/>
        </a:accent1>
        <a:accent2>
          <a:srgbClr val="000066"/>
        </a:accent2>
        <a:accent3>
          <a:srgbClr val="FFB3B3"/>
        </a:accent3>
        <a:accent4>
          <a:srgbClr val="DADADA"/>
        </a:accent4>
        <a:accent5>
          <a:srgbClr val="FFE2E2"/>
        </a:accent5>
        <a:accent6>
          <a:srgbClr val="00005C"/>
        </a:accent6>
        <a:hlink>
          <a:srgbClr val="3366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PF145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2015-12-09T08:22:40Z</dcterms:created>
  <dcterms:modified xsi:type="dcterms:W3CDTF">2015-12-09T08:22:51Z</dcterms:modified>
</cp:coreProperties>
</file>