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304800"/>
            <a:ext cx="4495800" cy="20574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572000"/>
            <a:ext cx="41910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E7457E-F139-4DD3-8CB9-75E30ADBB9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4011E-99C7-42A5-8B69-EF72636F1A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3CA2B-C3FA-4895-885F-5863BA7B7B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62218-B7A7-4CF4-AFF2-E8C62B19A9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615B-E0DB-49CD-AFD8-8F836E93B7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BDF59-B03D-4326-A76E-CF27674CD6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CB5B1-7F55-4153-AE73-5C95EC627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7C224-87DA-41CF-AFEE-330F056D00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8697E-1152-4686-869A-D17CFE5997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B109A-3E8D-42C8-B06A-9C48A17C0C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517D9-E4C0-4D7E-934C-2B653E47FD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5F7005-9365-4EF4-9AE9-510E4FF485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26">
  <a:themeElements>
    <a:clrScheme name="">
      <a:dk1>
        <a:srgbClr val="000000"/>
      </a:dk1>
      <a:lt1>
        <a:srgbClr val="89B0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C4D4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PF126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PF126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2015-11-28T14:38:47Z</dcterms:created>
  <dcterms:modified xsi:type="dcterms:W3CDTF">2015-11-28T14:38:57Z</dcterms:modified>
</cp:coreProperties>
</file>