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1371600"/>
            <a:ext cx="5638800" cy="20574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72390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8F3641-815F-4521-8605-A7E1798F878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89E5A-5499-4687-9782-F726099D7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2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F66F8-8A10-4DCA-BEAC-5DEC080F2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6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8323E-F292-4165-8968-D703EBDF2D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96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56EBA-B8CC-49D6-8B18-CC6686F8E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69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FA0D-288E-41A8-A527-7E27456E64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70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C9E95-730B-45FD-AA4D-43EC161940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22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A29AB-717F-4C97-BBD5-48D0154EA9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15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C7036-7A10-4E05-899B-C978C3961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369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6EE92-9988-45C6-B1EB-365956B2D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82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36C0E-875F-4E07-972B-B58A45764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79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5199D09-911F-47F9-8CC0-E2F69D48D42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495800"/>
            <a:ext cx="6781800" cy="16002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685800"/>
            <a:ext cx="6629400" cy="11430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057400"/>
            <a:ext cx="6629400" cy="40386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6666FF"/>
      </a:dk2>
      <a:lt2>
        <a:srgbClr val="FFFFFF"/>
      </a:lt2>
      <a:accent1>
        <a:srgbClr val="FF99CC"/>
      </a:accent1>
      <a:accent2>
        <a:srgbClr val="808080"/>
      </a:accent2>
      <a:accent3>
        <a:srgbClr val="B8B8FF"/>
      </a:accent3>
      <a:accent4>
        <a:srgbClr val="DADADA"/>
      </a:accent4>
      <a:accent5>
        <a:srgbClr val="FFCAE2"/>
      </a:accent5>
      <a:accent6>
        <a:srgbClr val="737373"/>
      </a:accent6>
      <a:hlink>
        <a:srgbClr val="FF6699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PF139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2015-12-09T08:15:05Z</dcterms:created>
  <dcterms:modified xsi:type="dcterms:W3CDTF">2015-12-09T08:15:23Z</dcterms:modified>
</cp:coreProperties>
</file>