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 snapToGrid="0">
      <p:cViewPr varScale="1">
        <p:scale>
          <a:sx n="74" d="100"/>
          <a:sy n="74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2209800"/>
            <a:ext cx="7467600" cy="1371600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810000"/>
            <a:ext cx="6553200" cy="1219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9812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EDD3E85-B259-43BF-A51A-ACF10BCD6D0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45441-F08C-4D4C-AB98-9886E5C38B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228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E3214-2671-47C1-84D0-0FF87E29B3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99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04F52-E672-4A09-B0FC-933F5DBC2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04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654BF5-127E-419E-AC16-D513BAB464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898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9C646-88AC-4737-AE13-9C59310FC7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628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8BAB82-8547-45C1-A4C6-6D8FFE037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7055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54381-37C0-4316-99DE-FEA58FE446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943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E5839-6E71-4F49-9219-029005E6A9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1414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A9903-BAA6-44A0-BB31-7BDD79F938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927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15AF7-A404-4C40-A7E9-3FB2C80777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250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8400"/>
            <a:ext cx="281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54038E-F268-499C-AF89-D8E4EAFB3C0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333333"/>
      </a:dk1>
      <a:lt1>
        <a:srgbClr val="FFFFFF"/>
      </a:lt1>
      <a:dk2>
        <a:srgbClr val="333399"/>
      </a:dk2>
      <a:lt2>
        <a:srgbClr val="FFFFFF"/>
      </a:lt2>
      <a:accent1>
        <a:srgbClr val="FFCCCC"/>
      </a:accent1>
      <a:accent2>
        <a:srgbClr val="FF9999"/>
      </a:accent2>
      <a:accent3>
        <a:srgbClr val="ADADCA"/>
      </a:accent3>
      <a:accent4>
        <a:srgbClr val="DADADA"/>
      </a:accent4>
      <a:accent5>
        <a:srgbClr val="FFE2E2"/>
      </a:accent5>
      <a:accent6>
        <a:srgbClr val="E78A8A"/>
      </a:accent6>
      <a:hlink>
        <a:srgbClr val="FF5050"/>
      </a:hlink>
      <a:folHlink>
        <a:srgbClr val="DE003F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PF142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2015-12-09T08:20:29Z</dcterms:created>
  <dcterms:modified xsi:type="dcterms:W3CDTF">2015-12-09T08:20:42Z</dcterms:modified>
</cp:coreProperties>
</file>