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381000"/>
            <a:ext cx="6096000" cy="16002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64008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5791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5791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5791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667D867-3418-4010-9D60-77B4C669AAD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5D81E-0F47-405D-A3AF-3EF3F9087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39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600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457200"/>
            <a:ext cx="4648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5F649-6E46-4481-8BD5-301F3935D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376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4361C-BC28-496A-B87D-8ACFD420D2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87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D413E-F114-47F9-AEDC-66446397BB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687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752600"/>
            <a:ext cx="3124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752600"/>
            <a:ext cx="3124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535D9-8DE5-4100-9405-47A4172437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28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7C505-D428-479F-A4F9-1010BDE2E0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646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BDA45-82BC-417C-88FD-8088829B06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291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AE2A-2EF2-4CD3-AC24-24A6642039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653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F1DE5-9DFD-4803-A551-5271AE070B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66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9A5D5-C5FE-48A7-96DE-15C0AF7DDB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53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4572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752600"/>
            <a:ext cx="6400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943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943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943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6E30EE-929F-4B8A-B835-DBCB458E8F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6600FF"/>
      </a:dk2>
      <a:lt2>
        <a:srgbClr val="FFFFFF"/>
      </a:lt2>
      <a:accent1>
        <a:srgbClr val="33CCCC"/>
      </a:accent1>
      <a:accent2>
        <a:srgbClr val="00FFFF"/>
      </a:accent2>
      <a:accent3>
        <a:srgbClr val="B8AAFF"/>
      </a:accent3>
      <a:accent4>
        <a:srgbClr val="DADADA"/>
      </a:accent4>
      <a:accent5>
        <a:srgbClr val="ADE2E2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PF138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2015-12-09T08:14:10Z</dcterms:created>
  <dcterms:modified xsi:type="dcterms:W3CDTF">2015-12-09T08:14:32Z</dcterms:modified>
</cp:coreProperties>
</file>