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990600"/>
            <a:ext cx="7010400" cy="20574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3962400"/>
            <a:ext cx="64008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9812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30D7248-A64C-424F-86BE-0B8DE51310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8BC57-883B-402F-AD6B-86676378F1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6E4B1-201E-4008-BA7A-0591C8537D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A1354-3CB6-4BEB-A88B-FD517F8F8C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12515-C98B-4F05-A2B0-E3313BC741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07993-8C49-4EE1-8E3D-B88591DEDA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A087F-542E-41B2-A350-E06C4A941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B4790-644F-4D8E-8F39-05C5F7D5E5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9C172-C251-48B6-A28A-985645D24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70A8D-A79C-4BC3-AB80-00042487A6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D190F-266A-47C9-A6B6-9C580E3054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0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DAF99C-EA70-401C-A0CD-93F2D655C69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24">
  <a:themeElements>
    <a:clrScheme name="">
      <a:dk1>
        <a:srgbClr val="000000"/>
      </a:dk1>
      <a:lt1>
        <a:srgbClr val="FFFFFF"/>
      </a:lt1>
      <a:dk2>
        <a:srgbClr val="6600CC"/>
      </a:dk2>
      <a:lt2>
        <a:srgbClr val="FFFFFF"/>
      </a:lt2>
      <a:accent1>
        <a:srgbClr val="D60093"/>
      </a:accent1>
      <a:accent2>
        <a:srgbClr val="00FFFF"/>
      </a:accent2>
      <a:accent3>
        <a:srgbClr val="B8AAE2"/>
      </a:accent3>
      <a:accent4>
        <a:srgbClr val="DADADA"/>
      </a:accent4>
      <a:accent5>
        <a:srgbClr val="E8AAC8"/>
      </a:accent5>
      <a:accent6>
        <a:srgbClr val="00E7E7"/>
      </a:accent6>
      <a:hlink>
        <a:srgbClr val="CC00FF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PF124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PF124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2015-11-28T14:38:19Z</dcterms:created>
  <dcterms:modified xsi:type="dcterms:W3CDTF">2015-11-28T14:38:29Z</dcterms:modified>
</cp:coreProperties>
</file>