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0" y="1600200"/>
            <a:ext cx="7620000" cy="20574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8006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E1247C8-B6D5-4BC6-9779-FB62B9BA66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D5C0F-70E6-4F70-B281-A95728DD66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609600"/>
            <a:ext cx="14859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609600"/>
            <a:ext cx="43053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AD52F5-8095-4844-8BB6-3A7FAC379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4F39E-E439-4339-8D05-7060539301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CFDF4-5A07-4519-BF44-B74C065B03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981200"/>
            <a:ext cx="2895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2895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A2832-149F-49CE-BB0A-795BD6657D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4EAE5-39A7-4052-8250-C0939C9396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75236-F8C9-44F8-B187-8F1046812D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5EFE6-2FB6-4AF8-8DF2-E986C6C17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4B191-EB64-430D-BDCA-CE8AAD78D6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10C43-259A-4642-816E-438E0FBADD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609600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81200"/>
            <a:ext cx="5943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07EA9F-1E14-4B40-8CA7-FA6BE6000C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5">
  <a:themeElements>
    <a:clrScheme name="">
      <a:dk1>
        <a:srgbClr val="660066"/>
      </a:dk1>
      <a:lt1>
        <a:srgbClr val="FFCCCC"/>
      </a:lt1>
      <a:dk2>
        <a:srgbClr val="660066"/>
      </a:dk2>
      <a:lt2>
        <a:srgbClr val="666633"/>
      </a:lt2>
      <a:accent1>
        <a:srgbClr val="9900FF"/>
      </a:accent1>
      <a:accent2>
        <a:srgbClr val="80008F"/>
      </a:accent2>
      <a:accent3>
        <a:srgbClr val="FFE2E2"/>
      </a:accent3>
      <a:accent4>
        <a:srgbClr val="560056"/>
      </a:accent4>
      <a:accent5>
        <a:srgbClr val="CAAAFF"/>
      </a:accent5>
      <a:accent6>
        <a:srgbClr val="730081"/>
      </a:accent6>
      <a:hlink>
        <a:srgbClr val="0000FF"/>
      </a:hlink>
      <a:folHlink>
        <a:srgbClr val="FF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PF125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PF125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2015-11-28T14:38:33Z</dcterms:created>
  <dcterms:modified xsi:type="dcterms:W3CDTF">2015-11-28T14:38:42Z</dcterms:modified>
</cp:coreProperties>
</file>