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124200" y="381000"/>
            <a:ext cx="5410200" cy="2057400"/>
          </a:xfrm>
        </p:spPr>
        <p:txBody>
          <a:bodyPr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48768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4D71586-737B-4BC9-B918-8834D4D72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FBCC2-76CA-4A1A-8BE0-F7BB571068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EA89-6FBD-4C15-9ABB-CE6A40CB49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0703E-5CCB-42D8-AAF2-E75A35A945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37A64-4FE1-4EE5-BBB5-AA6E8E3F6B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8DEE8-93FC-48A8-A4D2-698B46124C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72E51-3420-48CF-88C5-EC78025F8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D543D-6B2D-478C-A193-5C548EE8A3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AB8DA-B20C-4936-AC99-32DE7F5300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897A7-1E09-4FE6-B61E-22383D9E9B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9D720-1CA9-4536-8755-020B5F89A1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67A83B-E6C4-4CE7-B2EC-D79D2F7E432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6400800" cy="762000"/>
          </a:xfrm>
        </p:spPr>
        <p:txBody>
          <a:bodyPr/>
          <a:lstStyle/>
          <a:p>
            <a:endParaRPr lang="fa-I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600200"/>
            <a:ext cx="6324600" cy="44958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8">
  <a:themeElements>
    <a:clrScheme name="">
      <a:dk1>
        <a:srgbClr val="333333"/>
      </a:dk1>
      <a:lt1>
        <a:srgbClr val="FFCC99"/>
      </a:lt1>
      <a:dk2>
        <a:srgbClr val="666633"/>
      </a:dk2>
      <a:lt2>
        <a:srgbClr val="FFCC99"/>
      </a:lt2>
      <a:accent1>
        <a:srgbClr val="CCCC00"/>
      </a:accent1>
      <a:accent2>
        <a:srgbClr val="33CCCC"/>
      </a:accent2>
      <a:accent3>
        <a:srgbClr val="B8B8AD"/>
      </a:accent3>
      <a:accent4>
        <a:srgbClr val="DAAE82"/>
      </a:accent4>
      <a:accent5>
        <a:srgbClr val="E2E2AA"/>
      </a:accent5>
      <a:accent6>
        <a:srgbClr val="2DB9B9"/>
      </a:accent6>
      <a:hlink>
        <a:srgbClr val="FF9933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PF128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PF128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2015-11-28T14:39:13Z</dcterms:created>
  <dcterms:modified xsi:type="dcterms:W3CDTF">2015-11-28T14:39:22Z</dcterms:modified>
</cp:coreProperties>
</file>