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0929"/>
  </p:normalViewPr>
  <p:slideViewPr>
    <p:cSldViewPr>
      <p:cViewPr varScale="1">
        <p:scale>
          <a:sx n="74" d="100"/>
          <a:sy n="74" d="100"/>
        </p:scale>
        <p:origin x="127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90800" y="1066800"/>
            <a:ext cx="6400800" cy="2057400"/>
          </a:xfrm>
        </p:spPr>
        <p:txBody>
          <a:bodyPr/>
          <a:lstStyle>
            <a:lvl1pPr algn="l">
              <a:defRPr sz="4800" b="1" i="1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191000" y="3810000"/>
            <a:ext cx="4572000" cy="9144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20BACFD-89DB-464B-9898-7796037A04E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3D29EA-5CC0-4C69-A46B-65E945C9F4F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744057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7050" y="381000"/>
            <a:ext cx="158115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381000"/>
            <a:ext cx="459105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0C7225-1CA4-4D20-8F79-5F90849BEEC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64649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B57CF2-2B9D-425E-A041-D6BDF5EE203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563011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CA0D08-1704-4570-A2D6-C28AA078284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55270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33600" y="1828800"/>
            <a:ext cx="30861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72100" y="1828800"/>
            <a:ext cx="30861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1893E3-FBED-48F9-86C7-2C2394DFF3F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94386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E184B0-CAF6-4884-B2C2-9F96703883B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22421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D58E77-F034-4103-B39E-AF178723D4C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194469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D64732-6D78-4F06-B9DF-C059289100A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860529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BF851A-4F1D-4DE9-A67A-FE89588AEFE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043465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005833-7175-4D5D-87A5-8EB9DEFF5E7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446636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33600" y="381000"/>
            <a:ext cx="6324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US" alt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133600" y="1828800"/>
            <a:ext cx="632460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28B28E5-AAC0-4920-B766-83B6AA6E9CAD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9">
      <a:dk1>
        <a:srgbClr val="333333"/>
      </a:dk1>
      <a:lt1>
        <a:srgbClr val="FFFFFF"/>
      </a:lt1>
      <a:dk2>
        <a:srgbClr val="B0AC00"/>
      </a:dk2>
      <a:lt2>
        <a:srgbClr val="FFFFFF"/>
      </a:lt2>
      <a:accent1>
        <a:srgbClr val="996633"/>
      </a:accent1>
      <a:accent2>
        <a:srgbClr val="CC9900"/>
      </a:accent2>
      <a:accent3>
        <a:srgbClr val="D4D2AA"/>
      </a:accent3>
      <a:accent4>
        <a:srgbClr val="DADADA"/>
      </a:accent4>
      <a:accent5>
        <a:srgbClr val="CAB8AD"/>
      </a:accent5>
      <a:accent6>
        <a:srgbClr val="B98A00"/>
      </a:accent6>
      <a:hlink>
        <a:srgbClr val="FF9900"/>
      </a:hlink>
      <a:folHlink>
        <a:srgbClr val="669900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FFFFFF"/>
        </a:dk1>
        <a:lt1>
          <a:srgbClr val="FFFFFF"/>
        </a:lt1>
        <a:dk2>
          <a:srgbClr val="FFFFFF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DADADA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3333"/>
        </a:dk1>
        <a:lt1>
          <a:srgbClr val="FFFFFF"/>
        </a:lt1>
        <a:dk2>
          <a:srgbClr val="B0AC00"/>
        </a:dk2>
        <a:lt2>
          <a:srgbClr val="FFFFFF"/>
        </a:lt2>
        <a:accent1>
          <a:srgbClr val="996633"/>
        </a:accent1>
        <a:accent2>
          <a:srgbClr val="CC9900"/>
        </a:accent2>
        <a:accent3>
          <a:srgbClr val="D4D2AA"/>
        </a:accent3>
        <a:accent4>
          <a:srgbClr val="DADADA"/>
        </a:accent4>
        <a:accent5>
          <a:srgbClr val="CAB8AD"/>
        </a:accent5>
        <a:accent6>
          <a:srgbClr val="B98A00"/>
        </a:accent6>
        <a:hlink>
          <a:srgbClr val="FF9900"/>
        </a:hlink>
        <a:folHlink>
          <a:srgbClr val="66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PF143</Template>
  <TotalTime>0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Times New Roman</vt:lpstr>
      <vt:lpstr>Default Design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sys</dc:creator>
  <cp:lastModifiedBy>sys</cp:lastModifiedBy>
  <cp:revision>1</cp:revision>
  <dcterms:created xsi:type="dcterms:W3CDTF">2015-12-09T08:21:13Z</dcterms:created>
  <dcterms:modified xsi:type="dcterms:W3CDTF">2015-12-09T08:21:23Z</dcterms:modified>
</cp:coreProperties>
</file>