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838200" y="2667000"/>
            <a:ext cx="7391400" cy="20574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5029200"/>
            <a:ext cx="6400800" cy="9144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102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102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103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4D01276-A81B-4A71-8F89-1131A98C6B7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54EC32-718D-415C-A7A0-6C268816FE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490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58050" y="381000"/>
            <a:ext cx="16573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0" y="381000"/>
            <a:ext cx="48196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DDCB5-917D-4D26-B063-3151F63BE2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0041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813F28-5932-4769-8BA8-F5BCC1EDDAC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9806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661018-4714-414F-A40A-CC1CF5B3A5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6890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0" y="1828800"/>
            <a:ext cx="32385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76900" y="1828800"/>
            <a:ext cx="32385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1859A0-063D-40B3-866F-9CEF653781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9436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43D1B-4FA8-4F00-9F8B-69723688D0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1564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080985-1EE1-4782-A5CB-0B31660DF52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5394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CDCAF5-66BB-4C32-AF9F-4881FA77EC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1076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8DD1BF-D0B0-490C-9C62-D3E455BBC6A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7477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221ADB-3FE5-440F-A179-761C1DAAD5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1444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0" y="381000"/>
            <a:ext cx="6629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0" y="1828800"/>
            <a:ext cx="66294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26309E7-CF96-4D18-93F0-EFBDA5D188E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666633"/>
      </a:dk1>
      <a:lt1>
        <a:srgbClr val="FFFFCC"/>
      </a:lt1>
      <a:dk2>
        <a:srgbClr val="003399"/>
      </a:dk2>
      <a:lt2>
        <a:srgbClr val="FFFFCC"/>
      </a:lt2>
      <a:accent1>
        <a:srgbClr val="33CCFF"/>
      </a:accent1>
      <a:accent2>
        <a:srgbClr val="FFCC99"/>
      </a:accent2>
      <a:accent3>
        <a:srgbClr val="AAADCA"/>
      </a:accent3>
      <a:accent4>
        <a:srgbClr val="DADAAE"/>
      </a:accent4>
      <a:accent5>
        <a:srgbClr val="ADE2FF"/>
      </a:accent5>
      <a:accent6>
        <a:srgbClr val="E7B98A"/>
      </a:accent6>
      <a:hlink>
        <a:srgbClr val="0033CC"/>
      </a:hlink>
      <a:folHlink>
        <a:srgbClr val="FF99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FFFFFF"/>
        </a:dk1>
        <a:lt1>
          <a:srgbClr val="FFFFFF"/>
        </a:lt1>
        <a:dk2>
          <a:srgbClr val="FFFFFF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DADADA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PF133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2015-12-09T08:09:02Z</dcterms:created>
  <dcterms:modified xsi:type="dcterms:W3CDTF">2015-12-09T08:09:11Z</dcterms:modified>
</cp:coreProperties>
</file>