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0929"/>
  </p:normalViewPr>
  <p:slideViewPr>
    <p:cSldViewPr>
      <p:cViewPr varScale="1">
        <p:scale>
          <a:sx n="74" d="100"/>
          <a:sy n="74" d="100"/>
        </p:scale>
        <p:origin x="1272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600200"/>
            <a:ext cx="7772400" cy="2057400"/>
          </a:xfrm>
        </p:spPr>
        <p:txBody>
          <a:bodyPr/>
          <a:lstStyle>
            <a:lvl1pPr algn="l"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19200" y="4800600"/>
            <a:ext cx="6400800" cy="8382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dt" sz="half" idx="2"/>
          </p:nvPr>
        </p:nvSpPr>
        <p:spPr>
          <a:xfrm>
            <a:off x="11430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096000" y="6248400"/>
            <a:ext cx="1371600" cy="457200"/>
          </a:xfrm>
        </p:spPr>
        <p:txBody>
          <a:bodyPr/>
          <a:lstStyle>
            <a:lvl1pPr>
              <a:defRPr/>
            </a:lvl1pPr>
          </a:lstStyle>
          <a:p>
            <a:fld id="{F020D098-096F-462B-9AF4-F4F0A7430A23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E7C3A8-82DC-43BE-9F40-E136C05D554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123271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7050" y="381000"/>
            <a:ext cx="1581150" cy="5715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133600" y="381000"/>
            <a:ext cx="4591050" cy="5715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3CADCA-DB0D-4386-BBD5-A6550117A6B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001774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F57D6F-D525-479C-AED7-7633342A543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53480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62B1F3-8F48-43EC-87FC-46829F8A118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051711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133600" y="1828800"/>
            <a:ext cx="3086100" cy="4267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72100" y="1828800"/>
            <a:ext cx="3086100" cy="4267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4014AD-89EB-473F-9AA7-D57D63B4CC9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53943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ED0166-EA7F-44E2-98EE-64E2A3FB498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845385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1DCF1B-8972-482F-B683-F9398BDEC24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497774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AFEEFB-7716-4B82-880F-73C0D47491C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603375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E74168D-53BC-45F0-A444-072EAA67DEA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379707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8CBC1C-9421-4946-A468-CB6054C15C7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441183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133600" y="381000"/>
            <a:ext cx="6324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US" alt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133600" y="1828800"/>
            <a:ext cx="6324600" cy="426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US" altLang="en-US" smtClean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295400" y="6248400"/>
            <a:ext cx="1295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B4877E5-5212-469E-AAAC-A90B97A29EA5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anose="02020603050405020304" pitchFamily="18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anose="02020603050405020304" pitchFamily="18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anose="02020603050405020304" pitchFamily="18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anose="02020603050405020304" pitchFamily="18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anose="02020603050405020304" pitchFamily="18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anose="02020603050405020304" pitchFamily="18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anose="02020603050405020304" pitchFamily="18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4" name="Rectangle 6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endParaRPr lang="en-US" alt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 altLang="en-US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">
      <a:dk1>
        <a:srgbClr val="333333"/>
      </a:dk1>
      <a:lt1>
        <a:srgbClr val="FFFFFF"/>
      </a:lt1>
      <a:dk2>
        <a:srgbClr val="CCCC00"/>
      </a:dk2>
      <a:lt2>
        <a:srgbClr val="FFFFFF"/>
      </a:lt2>
      <a:accent1>
        <a:srgbClr val="FFCC66"/>
      </a:accent1>
      <a:accent2>
        <a:srgbClr val="FF9900"/>
      </a:accent2>
      <a:accent3>
        <a:srgbClr val="E2E2AA"/>
      </a:accent3>
      <a:accent4>
        <a:srgbClr val="DADADA"/>
      </a:accent4>
      <a:accent5>
        <a:srgbClr val="FFE2B8"/>
      </a:accent5>
      <a:accent6>
        <a:srgbClr val="E78A00"/>
      </a:accent6>
      <a:hlink>
        <a:srgbClr val="6600FF"/>
      </a:hlink>
      <a:folHlink>
        <a:srgbClr val="EAEAEA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FFFFFF"/>
        </a:dk1>
        <a:lt1>
          <a:srgbClr val="FFFFFF"/>
        </a:lt1>
        <a:dk2>
          <a:srgbClr val="FFFFFF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DADADA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PF134</Template>
  <TotalTime>0</TotalTime>
  <Words>0</Words>
  <Application>Microsoft Office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Times New Roman</vt:lpstr>
      <vt:lpstr>Default Design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sys</dc:creator>
  <cp:lastModifiedBy>sys</cp:lastModifiedBy>
  <cp:revision>1</cp:revision>
  <dcterms:created xsi:type="dcterms:W3CDTF">2015-12-09T08:09:45Z</dcterms:created>
  <dcterms:modified xsi:type="dcterms:W3CDTF">2015-12-09T08:09:56Z</dcterms:modified>
</cp:coreProperties>
</file>

<file path=docProps/thumbnail.jpeg>
</file>