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2057400"/>
          </a:xfrm>
        </p:spPr>
        <p:txBody>
          <a:bodyPr/>
          <a:lstStyle>
            <a:lvl1pPr algn="l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8006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0960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fld id="{F020D098-096F-462B-9AF4-F4F0A7430A2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7C3A8-82DC-43BE-9F40-E136C05D5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232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CADCA-DB0D-4386-BBD5-A6550117A6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017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57D6F-D525-479C-AED7-7633342A5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3480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2B1F3-8F48-43EC-87FC-46829F8A11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517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014AD-89EB-473F-9AA7-D57D63B4CC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94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D0166-EA7F-44E2-98EE-64E2A3FB49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53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DCF1B-8972-482F-B683-F9398BDEC2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777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FEEFB-7716-4B82-880F-73C0D47491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33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4168D-53BC-45F0-A444-072EAA67DE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970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CBC1C-9421-4946-A468-CB6054C15C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411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4877E5-5212-469E-AAAC-A90B97A29E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33"/>
      </a:dk1>
      <a:lt1>
        <a:srgbClr val="FFFFFF"/>
      </a:lt1>
      <a:dk2>
        <a:srgbClr val="CCCC00"/>
      </a:dk2>
      <a:lt2>
        <a:srgbClr val="FFFFFF"/>
      </a:lt2>
      <a:accent1>
        <a:srgbClr val="FFCC66"/>
      </a:accent1>
      <a:accent2>
        <a:srgbClr val="FF9900"/>
      </a:accent2>
      <a:accent3>
        <a:srgbClr val="E2E2AA"/>
      </a:accent3>
      <a:accent4>
        <a:srgbClr val="DADADA"/>
      </a:accent4>
      <a:accent5>
        <a:srgbClr val="FFE2B8"/>
      </a:accent5>
      <a:accent6>
        <a:srgbClr val="E78A00"/>
      </a:accent6>
      <a:hlink>
        <a:srgbClr val="6600FF"/>
      </a:hlink>
      <a:folHlink>
        <a:srgbClr val="EAEAEA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PF134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2015-12-09T08:09:45Z</dcterms:created>
  <dcterms:modified xsi:type="dcterms:W3CDTF">2015-12-09T08:09:56Z</dcterms:modified>
</cp:coreProperties>
</file>