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1600200"/>
            <a:ext cx="6934200" cy="2057400"/>
          </a:xfrm>
        </p:spPr>
        <p:txBody>
          <a:bodyPr/>
          <a:lstStyle>
            <a:lvl1pPr>
              <a:defRPr sz="4800"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1054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152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152400" y="62484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B5C488A-20A5-42D0-8998-043BCB4044F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B47BA-3586-4BE5-A105-FF8A7E3150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8457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165735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1200" y="0"/>
            <a:ext cx="481965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0DDFF-4FA9-4961-9B5A-7298CC9BD2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6985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A501C-8C6E-4E09-A0D8-79624924E9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7466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F830FD-3631-456D-8C70-85BE50EF53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2500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1066800"/>
            <a:ext cx="32385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066800"/>
            <a:ext cx="32385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FDACE-B044-40AB-83CD-053055ACF8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6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B303C-CBFE-455B-8F29-353B5C81A1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523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E888B-C881-4E84-B0BE-320D5B003C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2765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93174-AAD4-4CC6-8A0C-471BEC1B64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587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415E3-5C39-4C56-BD07-38F0659BE6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2301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89E503-7D4E-4515-8D22-92EF8E355F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9147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0"/>
            <a:ext cx="6629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1200" y="1066800"/>
            <a:ext cx="66294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00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BE49B9E-8468-441B-9D1F-9582FB7CDAA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333333"/>
      </a:dk1>
      <a:lt1>
        <a:srgbClr val="FFFFFF"/>
      </a:lt1>
      <a:dk2>
        <a:srgbClr val="98BC00"/>
      </a:dk2>
      <a:lt2>
        <a:srgbClr val="FFFFFF"/>
      </a:lt2>
      <a:accent1>
        <a:srgbClr val="CC3300"/>
      </a:accent1>
      <a:accent2>
        <a:srgbClr val="FFCC66"/>
      </a:accent2>
      <a:accent3>
        <a:srgbClr val="CADAAA"/>
      </a:accent3>
      <a:accent4>
        <a:srgbClr val="DADADA"/>
      </a:accent4>
      <a:accent5>
        <a:srgbClr val="E2ADAA"/>
      </a:accent5>
      <a:accent6>
        <a:srgbClr val="E7B95C"/>
      </a:accent6>
      <a:hlink>
        <a:srgbClr val="3333FF"/>
      </a:hlink>
      <a:folHlink>
        <a:srgbClr val="EAEAEA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PF131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2015-12-09T08:07:17Z</dcterms:created>
  <dcterms:modified xsi:type="dcterms:W3CDTF">2015-12-09T08:07:35Z</dcterms:modified>
</cp:coreProperties>
</file>