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838200" y="990600"/>
            <a:ext cx="7543800" cy="2057400"/>
          </a:xfrm>
        </p:spPr>
        <p:txBody>
          <a:bodyPr/>
          <a:lstStyle>
            <a:lvl1pPr>
              <a:defRPr sz="5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953000"/>
            <a:ext cx="64008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102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10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94B2C08-B3E4-43FC-9E7A-C60BC1722F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0C213E-CF17-4BFB-A804-BAF65C4F31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6C56C-FB10-45FE-8DC3-8CBB22FCF1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1DF8B-595D-4583-A713-7AD958CA31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3519F-ADD7-43F5-9338-2049BBBF8C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828800"/>
            <a:ext cx="3048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828800"/>
            <a:ext cx="3048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7B787B-2A84-4DD9-9B40-4A82B74180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AF8A2-20EF-4E40-9424-E1E9B9BF17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6450B7-DD53-4804-ADCB-ACBE6E8E82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8302B-8112-47B0-A9AC-B94D44B4EB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13EFD-347E-42FF-B743-8255518C5F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516E8-4447-4A14-A89A-80E95609FF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6324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828800"/>
            <a:ext cx="6248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6FC9625-3711-468C-85D2-E7B2512E091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130">
  <a:themeElements>
    <a:clrScheme name="">
      <a:dk1>
        <a:srgbClr val="000000"/>
      </a:dk1>
      <a:lt1>
        <a:srgbClr val="B58603"/>
      </a:lt1>
      <a:dk2>
        <a:srgbClr val="000000"/>
      </a:dk2>
      <a:lt2>
        <a:srgbClr val="808080"/>
      </a:lt2>
      <a:accent1>
        <a:srgbClr val="FFCC66"/>
      </a:accent1>
      <a:accent2>
        <a:srgbClr val="0000FF"/>
      </a:accent2>
      <a:accent3>
        <a:srgbClr val="D7C3AA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PF130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PF130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2015-11-28T14:39:38Z</dcterms:created>
  <dcterms:modified xsi:type="dcterms:W3CDTF">2015-11-28T14:39:48Z</dcterms:modified>
</cp:coreProperties>
</file>