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838200" y="1371600"/>
            <a:ext cx="7391400" cy="2057400"/>
          </a:xfrm>
        </p:spPr>
        <p:txBody>
          <a:bodyPr/>
          <a:lstStyle>
            <a:lvl1pPr>
              <a:defRPr sz="6600" b="1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1028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102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103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DAD3E00-F70F-4250-9BE3-5B1B4BD5149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B6212-151C-44F0-B80D-9F21E1440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483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6D4D8-DA53-4168-AF66-76782C63FA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377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72FB6-9BC0-4E6C-ABAC-77D669B03F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80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50CFC-51C8-4B3D-8702-479E513005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40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CCF9B-05CC-42C5-8EF6-8B98029242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91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8F211-85F5-4865-AD06-890E0D9B09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097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76602-0892-4F5B-A0DC-9F8167419F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468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C425D0-E13C-481A-96A0-20E9FE43CB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84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B5CF6-5A25-44DB-BA68-F5C5D0CFC9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112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0D1A3-AD8D-4216-AC58-DB0394CDF05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866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00" y="62484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91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755F3D-2644-4EF1-AE56-294F47F0EBE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333333"/>
      </a:dk1>
      <a:lt1>
        <a:srgbClr val="FFFFCC"/>
      </a:lt1>
      <a:dk2>
        <a:srgbClr val="CC6600"/>
      </a:dk2>
      <a:lt2>
        <a:srgbClr val="FFFFCC"/>
      </a:lt2>
      <a:accent1>
        <a:srgbClr val="FFCC99"/>
      </a:accent1>
      <a:accent2>
        <a:srgbClr val="FFCC00"/>
      </a:accent2>
      <a:accent3>
        <a:srgbClr val="E2B8AA"/>
      </a:accent3>
      <a:accent4>
        <a:srgbClr val="DADAAE"/>
      </a:accent4>
      <a:accent5>
        <a:srgbClr val="FFE2CA"/>
      </a:accent5>
      <a:accent6>
        <a:srgbClr val="E7B900"/>
      </a:accent6>
      <a:hlink>
        <a:srgbClr val="3333FF"/>
      </a:hlink>
      <a:folHlink>
        <a:srgbClr val="FFCC99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3333"/>
        </a:dk1>
        <a:lt1>
          <a:srgbClr val="FFFFFF"/>
        </a:lt1>
        <a:dk2>
          <a:srgbClr val="CC6600"/>
        </a:dk2>
        <a:lt2>
          <a:srgbClr val="FFFFFF"/>
        </a:lt2>
        <a:accent1>
          <a:srgbClr val="FFCC99"/>
        </a:accent1>
        <a:accent2>
          <a:srgbClr val="FFCC00"/>
        </a:accent2>
        <a:accent3>
          <a:srgbClr val="E2B8AA"/>
        </a:accent3>
        <a:accent4>
          <a:srgbClr val="DADADA"/>
        </a:accent4>
        <a:accent5>
          <a:srgbClr val="FFE2CA"/>
        </a:accent5>
        <a:accent6>
          <a:srgbClr val="E7B900"/>
        </a:accent6>
        <a:hlink>
          <a:srgbClr val="3333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PF146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2015-12-09T08:23:17Z</dcterms:created>
  <dcterms:modified xsi:type="dcterms:W3CDTF">2015-12-09T08:23:43Z</dcterms:modified>
</cp:coreProperties>
</file>