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1066800"/>
            <a:ext cx="6096000" cy="2971800"/>
          </a:xfrm>
        </p:spPr>
        <p:txBody>
          <a:bodyPr/>
          <a:lstStyle>
            <a:lvl1pPr>
              <a:defRPr sz="6600" i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51816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8997C61-FC72-4464-B1C0-FF77F26DA33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51874-A957-49FE-AEE8-02866C4759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646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0" y="304800"/>
            <a:ext cx="16002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00" y="304800"/>
            <a:ext cx="46482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3DEC0-BF13-42B9-A947-7FA79EE676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2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223C8-9E6B-48FA-BC9B-4997E67C52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56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BAC58-7A9E-479D-9A50-C85ECD6DAA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355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1828800"/>
            <a:ext cx="3124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0" y="1828800"/>
            <a:ext cx="3124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19062-8AAD-4938-B75C-B3578FB260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65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6317D-0A72-4409-A17E-D318DBCE2D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8699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09977-77BA-4210-BDDA-3CBAF726F7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79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65D8E-FF55-494C-A4E9-3AC45C955E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613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EB616-E204-4DF9-9F60-F71DD94188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8726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2D86F-13E0-4A59-B6C9-DFDB29CB9D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50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3048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1828800"/>
            <a:ext cx="6400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4298AB-BCA3-4E30-85C2-C51A1530892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333333"/>
      </a:dk1>
      <a:lt1>
        <a:srgbClr val="FFFFFF"/>
      </a:lt1>
      <a:dk2>
        <a:srgbClr val="3333FF"/>
      </a:dk2>
      <a:lt2>
        <a:srgbClr val="FFFFFF"/>
      </a:lt2>
      <a:accent1>
        <a:srgbClr val="DDDDDD"/>
      </a:accent1>
      <a:accent2>
        <a:srgbClr val="CC3399"/>
      </a:accent2>
      <a:accent3>
        <a:srgbClr val="ADADFF"/>
      </a:accent3>
      <a:accent4>
        <a:srgbClr val="DADADA"/>
      </a:accent4>
      <a:accent5>
        <a:srgbClr val="EBEBEB"/>
      </a:accent5>
      <a:accent6>
        <a:srgbClr val="B92D8A"/>
      </a:accent6>
      <a:hlink>
        <a:srgbClr val="FFCCFF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3333"/>
        </a:dk1>
        <a:lt1>
          <a:srgbClr val="FFFFFF"/>
        </a:lt1>
        <a:dk2>
          <a:srgbClr val="3333FF"/>
        </a:dk2>
        <a:lt2>
          <a:srgbClr val="FFFFFF"/>
        </a:lt2>
        <a:accent1>
          <a:srgbClr val="DDDDDD"/>
        </a:accent1>
        <a:accent2>
          <a:srgbClr val="CC3399"/>
        </a:accent2>
        <a:accent3>
          <a:srgbClr val="ADADFF"/>
        </a:accent3>
        <a:accent4>
          <a:srgbClr val="DADADA"/>
        </a:accent4>
        <a:accent5>
          <a:srgbClr val="EBEBEB"/>
        </a:accent5>
        <a:accent6>
          <a:srgbClr val="B92D8A"/>
        </a:accent6>
        <a:hlink>
          <a:srgbClr val="FFCCFF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PF147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2015-12-09T08:25:11Z</dcterms:created>
  <dcterms:modified xsi:type="dcterms:W3CDTF">2015-12-09T08:25:45Z</dcterms:modified>
</cp:coreProperties>
</file>