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0" y="533400"/>
            <a:ext cx="5029200" cy="2819400"/>
          </a:xfrm>
        </p:spPr>
        <p:txBody>
          <a:bodyPr/>
          <a:lstStyle>
            <a:lvl1pPr>
              <a:defRPr sz="6000" i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0" y="3810000"/>
            <a:ext cx="5029200" cy="1828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8DB0F6B-3C2A-4B98-8235-B4CB57E03D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C094E-72A7-4037-9DAF-61C0FA89F3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35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381000"/>
            <a:ext cx="1562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33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F2C20-E16C-4654-9D00-B4E7B14462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94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D086B-EECE-4211-80E7-5A397F8372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258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FB948-2856-4B7A-AA81-09E402F06C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052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48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828800"/>
            <a:ext cx="3048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2C3CC-9A46-412C-A2E8-5F160ADE0E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7645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D8F26-D419-493D-9239-8822D0BE3F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0145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1B24A-D12B-41E6-8AF2-BB100E267C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28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1ADBC-08CE-40CF-98DA-913851964E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813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E98B3-4A48-4DAF-9E72-6FEB0529F7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76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5D41D-415D-4732-AC16-4A8DD28A81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309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248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248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81200" y="6248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B5E92A-8504-4D42-A57F-C3F54C2724F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33"/>
      </a:dk1>
      <a:lt1>
        <a:srgbClr val="FFFFFF"/>
      </a:lt1>
      <a:dk2>
        <a:srgbClr val="9966FF"/>
      </a:dk2>
      <a:lt2>
        <a:srgbClr val="FFFFFF"/>
      </a:lt2>
      <a:accent1>
        <a:srgbClr val="DDDDDD"/>
      </a:accent1>
      <a:accent2>
        <a:srgbClr val="CC3399"/>
      </a:accent2>
      <a:accent3>
        <a:srgbClr val="CAB8FF"/>
      </a:accent3>
      <a:accent4>
        <a:srgbClr val="DADADA"/>
      </a:accent4>
      <a:accent5>
        <a:srgbClr val="EBEBEB"/>
      </a:accent5>
      <a:accent6>
        <a:srgbClr val="B92D8A"/>
      </a:accent6>
      <a:hlink>
        <a:srgbClr val="FFCCFF"/>
      </a:hlink>
      <a:folHlink>
        <a:srgbClr val="CCCC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PF148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2015-12-09T08:26:26Z</dcterms:created>
  <dcterms:modified xsi:type="dcterms:W3CDTF">2015-12-09T08:26:42Z</dcterms:modified>
</cp:coreProperties>
</file>