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5200" y="1066800"/>
            <a:ext cx="4495800" cy="205740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419600"/>
            <a:ext cx="6705600" cy="1219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14400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81800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4CE79B8-A8E6-4D7C-BF60-418AD3B21F7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8816BA-28CC-4F3D-B967-F07E1D1B60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3000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381000"/>
            <a:ext cx="1581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381000"/>
            <a:ext cx="4591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B8A3E4-0096-4ADD-9CAA-39FAC60864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5967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0F5B71-9B81-42D8-BFF2-B5AA7CE6E0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9215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5CF0D0-741A-43E6-8696-78A344F85C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107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FDB0F-16E1-4981-B397-D331FF6565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0495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005E47-D8D3-45FC-8330-DBECA7F506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2088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61962-C793-4B2F-9878-AA0745D329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0038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D51AD4-5F04-45FC-8E84-29C29B8542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1355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BACA5-4B7B-4E3D-8CFF-89C5C6222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2606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777229-9D4F-415B-9DD1-DF09681CA0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3313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0"/>
            <a:ext cx="6324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828800"/>
            <a:ext cx="6324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8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96000" y="6248400"/>
            <a:ext cx="2362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51751B0-21F9-44DD-8EDF-3AFDB21DE56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333333"/>
      </a:dk1>
      <a:lt1>
        <a:srgbClr val="FFFFFF"/>
      </a:lt1>
      <a:dk2>
        <a:srgbClr val="5F5F5F"/>
      </a:dk2>
      <a:lt2>
        <a:srgbClr val="FFFFFF"/>
      </a:lt2>
      <a:accent1>
        <a:srgbClr val="DDDDDD"/>
      </a:accent1>
      <a:accent2>
        <a:srgbClr val="FF7C80"/>
      </a:accent2>
      <a:accent3>
        <a:srgbClr val="B6B6B6"/>
      </a:accent3>
      <a:accent4>
        <a:srgbClr val="DADADA"/>
      </a:accent4>
      <a:accent5>
        <a:srgbClr val="EBEBEB"/>
      </a:accent5>
      <a:accent6>
        <a:srgbClr val="E77073"/>
      </a:accent6>
      <a:hlink>
        <a:srgbClr val="008000"/>
      </a:hlink>
      <a:folHlink>
        <a:srgbClr val="FFD5CD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PF135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2015-12-09T08:10:16Z</dcterms:created>
  <dcterms:modified xsi:type="dcterms:W3CDTF">2015-12-09T08:10:46Z</dcterms:modified>
</cp:coreProperties>
</file>