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09600" y="990600"/>
            <a:ext cx="7391400" cy="205740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810000"/>
            <a:ext cx="4648200" cy="1828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102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102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103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74ED935-F796-46DC-A3E0-12D4B8CAA0D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967995-EFD0-4396-89E3-4F41A68CDA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512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7050" y="381000"/>
            <a:ext cx="15811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381000"/>
            <a:ext cx="45910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88340B-43B5-40F4-BF85-AC32FEE105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8627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FB70BE-82D9-4BE7-80BC-276C58C2C3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1333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40C79A-83CC-44F0-8223-85586899E1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0305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828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1828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75F9D4-A92B-42A8-9AB9-2051CC7E1F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1183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2C5257-5530-4ED6-9C15-8083937C60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4440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E3698B-1341-4FB1-B089-D8E12A08EA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1557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3C721B-7069-4F5B-8A49-736667F134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027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55350B-FCA0-4340-8054-ADD5B208B0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5917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E19ADB-1870-4458-8211-BAA25A36AE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6918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381000"/>
            <a:ext cx="6324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3600" y="1828800"/>
            <a:ext cx="63246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8AE677F-F321-46D9-A1E0-8ADEEECF16E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333333"/>
      </a:dk1>
      <a:lt1>
        <a:srgbClr val="FFFFFF"/>
      </a:lt1>
      <a:dk2>
        <a:srgbClr val="005A00"/>
      </a:dk2>
      <a:lt2>
        <a:srgbClr val="FFFFFF"/>
      </a:lt2>
      <a:accent1>
        <a:srgbClr val="33CC33"/>
      </a:accent1>
      <a:accent2>
        <a:srgbClr val="FFCC00"/>
      </a:accent2>
      <a:accent3>
        <a:srgbClr val="AAB5AA"/>
      </a:accent3>
      <a:accent4>
        <a:srgbClr val="DADADA"/>
      </a:accent4>
      <a:accent5>
        <a:srgbClr val="ADE2AD"/>
      </a:accent5>
      <a:accent6>
        <a:srgbClr val="E7B900"/>
      </a:accent6>
      <a:hlink>
        <a:srgbClr val="FF7C80"/>
      </a:hlink>
      <a:folHlink>
        <a:srgbClr val="EAEAEA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PF136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2015-12-09T08:11:22Z</dcterms:created>
  <dcterms:modified xsi:type="dcterms:W3CDTF">2015-12-09T08:11:32Z</dcterms:modified>
</cp:coreProperties>
</file>