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04800" y="228600"/>
            <a:ext cx="4267200" cy="3200400"/>
          </a:xfrm>
        </p:spPr>
        <p:txBody>
          <a:bodyPr/>
          <a:lstStyle>
            <a:lvl1pPr algn="l">
              <a:defRPr sz="6000" i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5720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24414A-253E-47DA-9EBF-2B35920666D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09C90-89B5-4934-B069-4FA4978727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90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B6196-C9A0-4311-A6A3-6B0FAF652D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050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2501B-74E7-4655-947A-27EFB82BF1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68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A718E8-610E-42BB-ABD0-783FD02850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21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86550-CBA2-4453-854A-A8B83D2C50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02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54E8D-C57B-43B2-A31D-DA68A1B8BD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55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7FA8D-132D-4E83-9029-291C725F4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507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49B98-DFF3-4114-9FF4-A5E582AD9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2329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65F57-5D16-441B-9610-0883F9DE16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758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F27D5-0FA6-469B-8C31-E4FCEAC35C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503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4689FA-2468-4B63-8D6E-34DCFFC36ED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9">
      <a:dk1>
        <a:srgbClr val="333333"/>
      </a:dk1>
      <a:lt1>
        <a:srgbClr val="FFFFFF"/>
      </a:lt1>
      <a:dk2>
        <a:srgbClr val="3366FF"/>
      </a:dk2>
      <a:lt2>
        <a:srgbClr val="FFFFFF"/>
      </a:lt2>
      <a:accent1>
        <a:srgbClr val="DDDDDD"/>
      </a:accent1>
      <a:accent2>
        <a:srgbClr val="FFCC00"/>
      </a:accent2>
      <a:accent3>
        <a:srgbClr val="ADB8FF"/>
      </a:accent3>
      <a:accent4>
        <a:srgbClr val="DADADA"/>
      </a:accent4>
      <a:accent5>
        <a:srgbClr val="EBEBEB"/>
      </a:accent5>
      <a:accent6>
        <a:srgbClr val="E7B900"/>
      </a:accent6>
      <a:hlink>
        <a:srgbClr val="66FFFF"/>
      </a:hlink>
      <a:folHlink>
        <a:srgbClr val="EAEAEA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3333"/>
        </a:dk1>
        <a:lt1>
          <a:srgbClr val="FFFFFF"/>
        </a:lt1>
        <a:dk2>
          <a:srgbClr val="3366FF"/>
        </a:dk2>
        <a:lt2>
          <a:srgbClr val="FFFFFF"/>
        </a:lt2>
        <a:accent1>
          <a:srgbClr val="DDDDDD"/>
        </a:accent1>
        <a:accent2>
          <a:srgbClr val="FFCC00"/>
        </a:accent2>
        <a:accent3>
          <a:srgbClr val="ADB8FF"/>
        </a:accent3>
        <a:accent4>
          <a:srgbClr val="DADADA"/>
        </a:accent4>
        <a:accent5>
          <a:srgbClr val="EBEBEB"/>
        </a:accent5>
        <a:accent6>
          <a:srgbClr val="E7B900"/>
        </a:accent6>
        <a:hlink>
          <a:srgbClr val="66FFFF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PF150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2015-12-09T08:28:56Z</dcterms:created>
  <dcterms:modified xsi:type="dcterms:W3CDTF">2015-12-09T08:29:06Z</dcterms:modified>
</cp:coreProperties>
</file>