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F1FF9B"/>
    <a:srgbClr val="FFE0A3"/>
    <a:srgbClr val="FF3399"/>
    <a:srgbClr val="CC3399"/>
    <a:srgbClr val="70AC2E"/>
    <a:srgbClr val="C19FFF"/>
    <a:srgbClr val="CAB4EA"/>
    <a:srgbClr val="D3B5E9"/>
    <a:srgbClr val="D00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2360065"/>
            <a:ext cx="7772400" cy="1527050"/>
          </a:xfrm>
          <a:effectLst>
            <a:outerShdw blurRad="50800" dist="25400" dir="2700000" algn="tl" rotWithShape="0">
              <a:schemeClr val="accent6">
                <a:lumMod val="50000"/>
                <a:alpha val="81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4497936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400" b="1" i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749245"/>
            <a:ext cx="8229600" cy="458115"/>
          </a:xfrm>
          <a:effectLst/>
        </p:spPr>
        <p:txBody>
          <a:bodyPr>
            <a:normAutofit/>
          </a:bodyPr>
          <a:lstStyle>
            <a:lvl1pPr algn="l">
              <a:defRPr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1"/>
            <a:ext cx="7329840" cy="366492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3" y="527605"/>
            <a:ext cx="6710785" cy="610820"/>
          </a:xfrm>
        </p:spPr>
        <p:txBody>
          <a:bodyPr>
            <a:normAutofit/>
          </a:bodyPr>
          <a:lstStyle>
            <a:lvl1pPr algn="l">
              <a:defRPr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4" y="1291130"/>
            <a:ext cx="6710785" cy="458115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749245"/>
            <a:ext cx="8229600" cy="610820"/>
          </a:xfrm>
          <a:effectLst/>
        </p:spPr>
        <p:txBody>
          <a:bodyPr>
            <a:normAutofit/>
          </a:bodyPr>
          <a:lstStyle>
            <a:lvl1pPr algn="l">
              <a:defRPr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2512770"/>
            <a:ext cx="7772400" cy="1374345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6940" y="4497935"/>
            <a:ext cx="6400800" cy="458115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Click to edit Master subtitle style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38</cp:revision>
  <dcterms:created xsi:type="dcterms:W3CDTF">2013-08-21T19:17:07Z</dcterms:created>
  <dcterms:modified xsi:type="dcterms:W3CDTF">2013-11-09T00:51:46Z</dcterms:modified>
</cp:coreProperties>
</file>