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415" y="913790"/>
            <a:ext cx="777240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1677315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0604" y="274638"/>
            <a:ext cx="701619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4" y="1443836"/>
            <a:ext cx="7016195" cy="4275740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7900" y="274638"/>
            <a:ext cx="7482545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7900" y="1596540"/>
            <a:ext cx="366492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7900" y="2226402"/>
            <a:ext cx="3664920" cy="3798583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5525" y="1596540"/>
            <a:ext cx="366492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5525" y="2226402"/>
            <a:ext cx="3664920" cy="3798583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12</cp:revision>
  <dcterms:created xsi:type="dcterms:W3CDTF">2013-08-21T19:17:07Z</dcterms:created>
  <dcterms:modified xsi:type="dcterms:W3CDTF">2013-09-13T14:51:16Z</dcterms:modified>
</cp:coreProperties>
</file>