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4480" y="4120595"/>
            <a:ext cx="7772400" cy="859205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8825" y="5036825"/>
            <a:ext cx="6400800" cy="835455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rgbClr val="6BA42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solidFill>
                  <a:srgbClr val="6BA42C"/>
                </a:solidFill>
              </a:defRPr>
            </a:lvl1pPr>
            <a:lvl2pPr>
              <a:defRPr>
                <a:solidFill>
                  <a:srgbClr val="6BA42C"/>
                </a:solidFill>
              </a:defRPr>
            </a:lvl2pPr>
            <a:lvl3pPr>
              <a:defRPr>
                <a:solidFill>
                  <a:srgbClr val="6BA42C"/>
                </a:solidFill>
              </a:defRPr>
            </a:lvl3pPr>
            <a:lvl4pPr>
              <a:defRPr>
                <a:solidFill>
                  <a:srgbClr val="6BA42C"/>
                </a:solidFill>
              </a:defRPr>
            </a:lvl4pPr>
            <a:lvl5pPr>
              <a:defRPr>
                <a:solidFill>
                  <a:srgbClr val="6BA42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274638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1425" y="1443836"/>
            <a:ext cx="6710784" cy="4275740"/>
          </a:xfrm>
        </p:spPr>
        <p:txBody>
          <a:bodyPr/>
          <a:lstStyle>
            <a:lvl1pPr>
              <a:defRPr sz="2800">
                <a:solidFill>
                  <a:srgbClr val="6BA42C"/>
                </a:solidFill>
              </a:defRPr>
            </a:lvl1pPr>
            <a:lvl2pPr>
              <a:defRPr>
                <a:solidFill>
                  <a:srgbClr val="6BA42C"/>
                </a:solidFill>
              </a:defRPr>
            </a:lvl2pPr>
            <a:lvl3pPr>
              <a:defRPr>
                <a:solidFill>
                  <a:srgbClr val="6BA42C"/>
                </a:solidFill>
              </a:defRPr>
            </a:lvl3pPr>
            <a:lvl4pPr>
              <a:defRPr>
                <a:solidFill>
                  <a:srgbClr val="6BA42C"/>
                </a:solidFill>
              </a:defRPr>
            </a:lvl4pPr>
            <a:lvl5pPr>
              <a:defRPr>
                <a:solidFill>
                  <a:srgbClr val="6BA42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BA42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rgbClr val="6BA42C"/>
                </a:solidFill>
              </a:defRPr>
            </a:lvl1pPr>
            <a:lvl2pPr>
              <a:defRPr sz="2000">
                <a:solidFill>
                  <a:srgbClr val="6BA42C"/>
                </a:solidFill>
              </a:defRPr>
            </a:lvl2pPr>
            <a:lvl3pPr>
              <a:defRPr sz="1800">
                <a:solidFill>
                  <a:srgbClr val="6BA42C"/>
                </a:solidFill>
              </a:defRPr>
            </a:lvl3pPr>
            <a:lvl4pPr>
              <a:defRPr sz="1600">
                <a:solidFill>
                  <a:srgbClr val="6BA42C"/>
                </a:solidFill>
              </a:defRPr>
            </a:lvl4pPr>
            <a:lvl5pPr>
              <a:defRPr sz="1600">
                <a:solidFill>
                  <a:srgbClr val="6BA42C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BA42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rgbClr val="6BA42C"/>
                </a:solidFill>
              </a:defRPr>
            </a:lvl1pPr>
            <a:lvl2pPr>
              <a:defRPr sz="2000">
                <a:solidFill>
                  <a:srgbClr val="6BA42C"/>
                </a:solidFill>
              </a:defRPr>
            </a:lvl2pPr>
            <a:lvl3pPr>
              <a:defRPr sz="1800">
                <a:solidFill>
                  <a:srgbClr val="6BA42C"/>
                </a:solidFill>
              </a:defRPr>
            </a:lvl3pPr>
            <a:lvl4pPr>
              <a:defRPr sz="1600">
                <a:solidFill>
                  <a:srgbClr val="6BA42C"/>
                </a:solidFill>
              </a:defRPr>
            </a:lvl4pPr>
            <a:lvl5pPr>
              <a:defRPr sz="1600">
                <a:solidFill>
                  <a:srgbClr val="6BA42C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907080" y="4534930"/>
            <a:ext cx="7772400" cy="859205"/>
          </a:xfrm>
        </p:spPr>
        <p:txBody>
          <a:bodyPr>
            <a:noAutofit/>
            <a:scene3d>
              <a:camera prst="isometricOffAxis1Right"/>
              <a:lightRig rig="threePt" dir="t"/>
            </a:scene3d>
            <a:sp3d extrusionH="57150">
              <a:bevelT w="50800" h="38100" prst="riblet"/>
            </a:sp3d>
          </a:bodyPr>
          <a:lstStyle/>
          <a:p>
            <a:r>
              <a:rPr lang="en-US" sz="6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In the name of God</a:t>
            </a:r>
            <a:endParaRPr lang="en-US" sz="6000" dirty="0">
              <a:solidFill>
                <a:schemeClr val="accent3">
                  <a:lumMod val="50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3261</TotalTime>
  <Words>51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In the name of God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sys</cp:lastModifiedBy>
  <cp:revision>14</cp:revision>
  <dcterms:created xsi:type="dcterms:W3CDTF">2013-08-21T19:17:07Z</dcterms:created>
  <dcterms:modified xsi:type="dcterms:W3CDTF">2015-12-13T06:03:42Z</dcterms:modified>
</cp:coreProperties>
</file>