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3257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13</cp:revision>
  <dcterms:created xsi:type="dcterms:W3CDTF">2013-08-21T19:17:07Z</dcterms:created>
  <dcterms:modified xsi:type="dcterms:W3CDTF">2013-09-19T19:43:51Z</dcterms:modified>
</cp:coreProperties>
</file>