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1DFF"/>
    <a:srgbClr val="157FFF"/>
    <a:srgbClr val="F7E289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4956050"/>
            <a:ext cx="8093365" cy="458115"/>
          </a:xfrm>
          <a:effectLst>
            <a:outerShdw blurRad="50800" dist="25400" dir="2700000" algn="tl" rotWithShape="0">
              <a:prstClr val="black">
                <a:alpha val="61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7080" y="5566870"/>
            <a:ext cx="6400800" cy="458115"/>
          </a:xfrm>
        </p:spPr>
        <p:txBody>
          <a:bodyPr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260" y="1443835"/>
            <a:ext cx="855148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260" y="2054654"/>
            <a:ext cx="8551480" cy="442844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38230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73696"/>
            <a:ext cx="4275740" cy="620719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275740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4" y="2073696"/>
            <a:ext cx="4123035" cy="620719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4" y="2684517"/>
            <a:ext cx="4123035" cy="318776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34</cp:revision>
  <dcterms:created xsi:type="dcterms:W3CDTF">2013-08-21T19:17:07Z</dcterms:created>
  <dcterms:modified xsi:type="dcterms:W3CDTF">2013-11-11T18:35:14Z</dcterms:modified>
</cp:coreProperties>
</file>