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253600"/>
    <a:srgbClr val="D68B1C"/>
    <a:srgbClr val="552579"/>
    <a:srgbClr val="2597FF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4375" y="1443835"/>
            <a:ext cx="7940660" cy="122164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4375" y="2799090"/>
            <a:ext cx="7940660" cy="1088023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FF9E1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458115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817625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527605"/>
            <a:ext cx="702442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443835"/>
            <a:ext cx="7024429" cy="4275740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FF9E1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901949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31812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49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2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46</cp:revision>
  <dcterms:created xsi:type="dcterms:W3CDTF">2013-08-21T19:17:07Z</dcterms:created>
  <dcterms:modified xsi:type="dcterms:W3CDTF">2014-01-21T18:24:26Z</dcterms:modified>
</cp:coreProperties>
</file>