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038600" y="609600"/>
            <a:ext cx="4572000" cy="2590800"/>
          </a:xfrm>
        </p:spPr>
        <p:txBody>
          <a:bodyPr/>
          <a:lstStyle>
            <a:lvl1pPr algn="l"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4343400"/>
            <a:ext cx="4495800" cy="1295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145588-0838-4D2E-964C-FDA1D22F76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09DF-2B4E-4B56-837B-878EC629E7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8751E-C20A-43EA-8611-6502574DC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BA0BE-4BEC-4CEF-A134-A1016FAD9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4368C-588D-4F2E-AF8A-C8C997D034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48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828800"/>
            <a:ext cx="3048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47D9B-2851-408E-BEBE-DE031F3E8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59BC6-0DED-40E8-BCF9-547A10408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63450-4218-42DF-A7D1-AC27CB07D0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EF582-D6DB-4922-B753-608DCF3CDA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61389-175A-4FD2-B2FD-10EDA8E6CD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CA61E-152B-4955-B14C-93B8C14AC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248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77E430-81FE-4A40-BEBC-C8D09881288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3">
  <a:themeElements>
    <a:clrScheme name="">
      <a:dk1>
        <a:srgbClr val="808080"/>
      </a:dk1>
      <a:lt1>
        <a:srgbClr val="FFFFCC"/>
      </a:lt1>
      <a:dk2>
        <a:srgbClr val="BEBA00"/>
      </a:dk2>
      <a:lt2>
        <a:srgbClr val="FFFFCC"/>
      </a:lt2>
      <a:accent1>
        <a:srgbClr val="FFCC66"/>
      </a:accent1>
      <a:accent2>
        <a:srgbClr val="0000FF"/>
      </a:accent2>
      <a:accent3>
        <a:srgbClr val="DBD9AA"/>
      </a:accent3>
      <a:accent4>
        <a:srgbClr val="DADAAE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PF123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PF123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2015-11-28T14:38:04Z</dcterms:created>
  <dcterms:modified xsi:type="dcterms:W3CDTF">2015-11-28T14:38:16Z</dcterms:modified>
</cp:coreProperties>
</file>