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7FF"/>
    <a:srgbClr val="D68B1C"/>
    <a:srgbClr val="FF9E1D"/>
    <a:srgbClr val="253600"/>
    <a:srgbClr val="552579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3310" y="5414165"/>
            <a:ext cx="7024430" cy="61082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3310" y="6024985"/>
            <a:ext cx="7024430" cy="62991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1443835"/>
            <a:ext cx="792419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1901950"/>
            <a:ext cx="7924190" cy="38176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4" y="527605"/>
            <a:ext cx="7024429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443835"/>
            <a:ext cx="7024429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4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7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4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7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9050" y="220736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140131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79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Verdana</vt:lpstr>
      <vt:lpstr>Office Theme</vt:lpstr>
      <vt:lpstr>Click to edit Master title style</vt:lpstr>
      <vt:lpstr>Slide Title</vt:lpstr>
      <vt:lpstr>Slide Title</vt:lpstr>
      <vt:lpstr>Bar Chart</vt:lpstr>
      <vt:lpstr>Slide Title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Fatemeh</cp:lastModifiedBy>
  <cp:revision>52</cp:revision>
  <dcterms:created xsi:type="dcterms:W3CDTF">2013-08-21T19:17:07Z</dcterms:created>
  <dcterms:modified xsi:type="dcterms:W3CDTF">2015-11-21T04:05:44Z</dcterms:modified>
</cp:coreProperties>
</file>