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63" r:id="rId3"/>
    <p:sldId id="257" r:id="rId4"/>
    <p:sldId id="262" r:id="rId5"/>
    <p:sldId id="264"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1164">
          <p15:clr>
            <a:srgbClr val="A4A3A4"/>
          </p15:clr>
        </p15:guide>
        <p15:guide id="2" orient="horz" pos="3996">
          <p15:clr>
            <a:srgbClr val="A4A3A4"/>
          </p15:clr>
        </p15:guide>
        <p15:guide id="3" pos="288">
          <p15:clr>
            <a:srgbClr val="A4A3A4"/>
          </p15:clr>
        </p15:guide>
        <p15:guide id="4" pos="54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83" autoAdjust="0"/>
    <p:restoredTop sz="94660"/>
  </p:normalViewPr>
  <p:slideViewPr>
    <p:cSldViewPr snapToGrid="0">
      <p:cViewPr varScale="1">
        <p:scale>
          <a:sx n="69" d="100"/>
          <a:sy n="69" d="100"/>
        </p:scale>
        <p:origin x="-630" y="-96"/>
      </p:cViewPr>
      <p:guideLst>
        <p:guide orient="horz" pos="1164"/>
        <p:guide orient="horz" pos="3996"/>
        <p:guide pos="288"/>
        <p:guide pos="5484"/>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GB"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fld id="{9E87ED10-1E06-44D4-9C71-17838496E994}" type="datetimeFigureOut">
              <a:rPr lang="en-US" altLang="en-US"/>
              <a:pPr>
                <a:defRPr/>
              </a:pPr>
              <a:t>12/14/2015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GB"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7F7E4EF5-0FFC-43DA-9144-A56CEAA3FCBB}" type="slidenum">
              <a:rPr lang="en-US" altLang="en-US"/>
              <a:pPr>
                <a:defRPr/>
              </a:pPr>
              <a:t>‹#›</a:t>
            </a:fld>
            <a:endParaRPr lang="en-US" altLang="en-US"/>
          </a:p>
        </p:txBody>
      </p:sp>
    </p:spTree>
    <p:extLst>
      <p:ext uri="{BB962C8B-B14F-4D97-AF65-F5344CB8AC3E}">
        <p14:creationId xmlns:p14="http://schemas.microsoft.com/office/powerpoint/2010/main" val="2409592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GB" altLang="en-US" smtClean="0"/>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3C3C803-01AA-4D3B-8C1A-220DFC1DAC49}" type="slidenum">
              <a:rPr lang="en-US" altLang="en-US"/>
              <a:pPr/>
              <a:t>1</a:t>
            </a:fld>
            <a:endParaRPr lang="en-US" altLang="en-US"/>
          </a:p>
        </p:txBody>
      </p:sp>
    </p:spTree>
    <p:extLst>
      <p:ext uri="{BB962C8B-B14F-4D97-AF65-F5344CB8AC3E}">
        <p14:creationId xmlns:p14="http://schemas.microsoft.com/office/powerpoint/2010/main" val="131873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p>
        </p:txBody>
      </p:sp>
    </p:spTree>
    <p:extLst>
      <p:ext uri="{BB962C8B-B14F-4D97-AF65-F5344CB8AC3E}">
        <p14:creationId xmlns:p14="http://schemas.microsoft.com/office/powerpoint/2010/main" val="1833467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DF551E9-0B65-4D46-83FB-13D4EAC47492}" type="slidenum">
              <a:rPr lang="en-US" altLang="en-US"/>
              <a:pPr/>
              <a:t>3</a:t>
            </a:fld>
            <a:endParaRPr lang="en-US" altLang="en-US"/>
          </a:p>
        </p:txBody>
      </p:sp>
    </p:spTree>
    <p:extLst>
      <p:ext uri="{BB962C8B-B14F-4D97-AF65-F5344CB8AC3E}">
        <p14:creationId xmlns:p14="http://schemas.microsoft.com/office/powerpoint/2010/main" val="28205915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p>
        </p:txBody>
      </p:sp>
    </p:spTree>
    <p:extLst>
      <p:ext uri="{BB962C8B-B14F-4D97-AF65-F5344CB8AC3E}">
        <p14:creationId xmlns:p14="http://schemas.microsoft.com/office/powerpoint/2010/main" val="1035306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p>
        </p:txBody>
      </p:sp>
    </p:spTree>
    <p:extLst>
      <p:ext uri="{BB962C8B-B14F-4D97-AF65-F5344CB8AC3E}">
        <p14:creationId xmlns:p14="http://schemas.microsoft.com/office/powerpoint/2010/main" val="1369490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8" name="Title Placeholder 1"/>
          <p:cNvSpPr>
            <a:spLocks noGrp="1"/>
          </p:cNvSpPr>
          <p:nvPr>
            <p:ph type="ctrTitle"/>
          </p:nvPr>
        </p:nvSpPr>
        <p:spPr>
          <a:xfrm>
            <a:off x="454025" y="3424238"/>
            <a:ext cx="8240713" cy="1058862"/>
          </a:xfrm>
        </p:spPr>
        <p:txBody>
          <a:bodyPr anchor="ctr"/>
          <a:lstStyle>
            <a:lvl1pPr algn="ctr">
              <a:defRPr sz="3600" smtClean="0">
                <a:latin typeface="Arial" panose="020B0604020202020204" pitchFamily="34" charset="0"/>
              </a:defRPr>
            </a:lvl1pPr>
          </a:lstStyle>
          <a:p>
            <a:pPr lvl="0"/>
            <a:r>
              <a:rPr lang="en-US" altLang="en-US" noProof="0" smtClean="0"/>
              <a:t>Click to edit Master title style</a:t>
            </a:r>
          </a:p>
        </p:txBody>
      </p:sp>
      <p:sp>
        <p:nvSpPr>
          <p:cNvPr id="1027" name="Text Placeholder 2"/>
          <p:cNvSpPr>
            <a:spLocks noGrp="1"/>
          </p:cNvSpPr>
          <p:nvPr>
            <p:ph type="subTitle" idx="1"/>
          </p:nvPr>
        </p:nvSpPr>
        <p:spPr>
          <a:xfrm>
            <a:off x="454025" y="4765675"/>
            <a:ext cx="8248650" cy="812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a:defRPr sz="2800" smtClean="0">
                <a:solidFill>
                  <a:schemeClr val="bg1"/>
                </a:solidFill>
                <a:effectLst/>
                <a:latin typeface="Arial" panose="020B0604020202020204" pitchFamily="34" charset="0"/>
              </a:defRPr>
            </a:lvl1pPr>
          </a:lstStyle>
          <a:p>
            <a:pPr lvl="0"/>
            <a:r>
              <a:rPr lang="en-US" altLang="en-US" noProof="0" smtClean="0"/>
              <a:t>Click to edit Master subtitle style</a:t>
            </a:r>
          </a:p>
        </p:txBody>
      </p:sp>
    </p:spTree>
    <p:extLst>
      <p:ext uri="{BB962C8B-B14F-4D97-AF65-F5344CB8AC3E}">
        <p14:creationId xmlns:p14="http://schemas.microsoft.com/office/powerpoint/2010/main" val="190555140"/>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5"/>
          <p:cNvSpPr>
            <a:spLocks noGrp="1"/>
          </p:cNvSpPr>
          <p:nvPr>
            <p:ph type="sldNum" sz="quarter" idx="10"/>
          </p:nvPr>
        </p:nvSpPr>
        <p:spPr/>
        <p:txBody>
          <a:bodyPr/>
          <a:lstStyle>
            <a:lvl1pPr>
              <a:defRPr/>
            </a:lvl1pPr>
          </a:lstStyle>
          <a:p>
            <a:pPr>
              <a:defRPr/>
            </a:pPr>
            <a:fld id="{4A1C981F-65C9-4BA6-96F2-9C7C053F6FBD}" type="slidenum">
              <a:rPr lang="en-US" altLang="en-US"/>
              <a:pPr>
                <a:defRPr/>
              </a:pPr>
              <a:t>‹#›</a:t>
            </a:fld>
            <a:endParaRPr lang="en-US" altLang="en-US"/>
          </a:p>
        </p:txBody>
      </p:sp>
    </p:spTree>
    <p:extLst>
      <p:ext uri="{BB962C8B-B14F-4D97-AF65-F5344CB8AC3E}">
        <p14:creationId xmlns:p14="http://schemas.microsoft.com/office/powerpoint/2010/main" val="25796502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5"/>
          <p:cNvSpPr>
            <a:spLocks noGrp="1"/>
          </p:cNvSpPr>
          <p:nvPr>
            <p:ph type="sldNum" sz="quarter" idx="10"/>
          </p:nvPr>
        </p:nvSpPr>
        <p:spPr/>
        <p:txBody>
          <a:bodyPr/>
          <a:lstStyle>
            <a:lvl1pPr>
              <a:defRPr/>
            </a:lvl1pPr>
          </a:lstStyle>
          <a:p>
            <a:pPr>
              <a:defRPr/>
            </a:pPr>
            <a:fld id="{1245FC3E-0FED-4C6D-AF99-1D6C5456F05A}" type="slidenum">
              <a:rPr lang="en-US" altLang="en-US"/>
              <a:pPr>
                <a:defRPr/>
              </a:pPr>
              <a:t>‹#›</a:t>
            </a:fld>
            <a:endParaRPr lang="en-US" altLang="en-US"/>
          </a:p>
        </p:txBody>
      </p:sp>
    </p:spTree>
    <p:extLst>
      <p:ext uri="{BB962C8B-B14F-4D97-AF65-F5344CB8AC3E}">
        <p14:creationId xmlns:p14="http://schemas.microsoft.com/office/powerpoint/2010/main" val="732027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5"/>
          <p:cNvSpPr>
            <a:spLocks noGrp="1"/>
          </p:cNvSpPr>
          <p:nvPr>
            <p:ph type="sldNum" sz="quarter" idx="10"/>
          </p:nvPr>
        </p:nvSpPr>
        <p:spPr/>
        <p:txBody>
          <a:bodyPr/>
          <a:lstStyle>
            <a:lvl1pPr>
              <a:defRPr/>
            </a:lvl1pPr>
          </a:lstStyle>
          <a:p>
            <a:pPr>
              <a:defRPr/>
            </a:pPr>
            <a:fld id="{731A824A-8A4C-41D5-8974-51C85516483D}" type="slidenum">
              <a:rPr lang="en-US" altLang="en-US"/>
              <a:pPr>
                <a:defRPr/>
              </a:pPr>
              <a:t>‹#›</a:t>
            </a:fld>
            <a:endParaRPr lang="en-US" altLang="en-US"/>
          </a:p>
        </p:txBody>
      </p:sp>
    </p:spTree>
    <p:extLst>
      <p:ext uri="{BB962C8B-B14F-4D97-AF65-F5344CB8AC3E}">
        <p14:creationId xmlns:p14="http://schemas.microsoft.com/office/powerpoint/2010/main" val="1470740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9C09CC75-779C-4D38-8786-5764D71AC2A7}" type="slidenum">
              <a:rPr lang="en-US" altLang="en-US"/>
              <a:pPr>
                <a:defRPr/>
              </a:pPr>
              <a:t>‹#›</a:t>
            </a:fld>
            <a:endParaRPr lang="en-US" altLang="en-US"/>
          </a:p>
        </p:txBody>
      </p:sp>
    </p:spTree>
    <p:extLst>
      <p:ext uri="{BB962C8B-B14F-4D97-AF65-F5344CB8AC3E}">
        <p14:creationId xmlns:p14="http://schemas.microsoft.com/office/powerpoint/2010/main" val="2644160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5"/>
          <p:cNvSpPr>
            <a:spLocks noGrp="1"/>
          </p:cNvSpPr>
          <p:nvPr>
            <p:ph type="sldNum" sz="quarter" idx="10"/>
          </p:nvPr>
        </p:nvSpPr>
        <p:spPr/>
        <p:txBody>
          <a:bodyPr/>
          <a:lstStyle>
            <a:lvl1pPr>
              <a:defRPr/>
            </a:lvl1pPr>
          </a:lstStyle>
          <a:p>
            <a:pPr>
              <a:defRPr/>
            </a:pPr>
            <a:fld id="{0877E99E-FB88-4F91-BA01-B03939BD423A}" type="slidenum">
              <a:rPr lang="en-US" altLang="en-US"/>
              <a:pPr>
                <a:defRPr/>
              </a:pPr>
              <a:t>‹#›</a:t>
            </a:fld>
            <a:endParaRPr lang="en-US" altLang="en-US"/>
          </a:p>
        </p:txBody>
      </p:sp>
    </p:spTree>
    <p:extLst>
      <p:ext uri="{BB962C8B-B14F-4D97-AF65-F5344CB8AC3E}">
        <p14:creationId xmlns:p14="http://schemas.microsoft.com/office/powerpoint/2010/main" val="802812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5"/>
          <p:cNvSpPr>
            <a:spLocks noGrp="1"/>
          </p:cNvSpPr>
          <p:nvPr>
            <p:ph type="sldNum" sz="quarter" idx="10"/>
          </p:nvPr>
        </p:nvSpPr>
        <p:spPr/>
        <p:txBody>
          <a:bodyPr/>
          <a:lstStyle>
            <a:lvl1pPr>
              <a:defRPr/>
            </a:lvl1pPr>
          </a:lstStyle>
          <a:p>
            <a:pPr>
              <a:defRPr/>
            </a:pPr>
            <a:fld id="{4AD5E3D0-8D79-4596-9CDE-A41675E27F96}" type="slidenum">
              <a:rPr lang="en-US" altLang="en-US"/>
              <a:pPr>
                <a:defRPr/>
              </a:pPr>
              <a:t>‹#›</a:t>
            </a:fld>
            <a:endParaRPr lang="en-US" altLang="en-US"/>
          </a:p>
        </p:txBody>
      </p:sp>
    </p:spTree>
    <p:extLst>
      <p:ext uri="{BB962C8B-B14F-4D97-AF65-F5344CB8AC3E}">
        <p14:creationId xmlns:p14="http://schemas.microsoft.com/office/powerpoint/2010/main" val="1353279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5"/>
          <p:cNvSpPr>
            <a:spLocks noGrp="1"/>
          </p:cNvSpPr>
          <p:nvPr>
            <p:ph type="sldNum" sz="quarter" idx="10"/>
          </p:nvPr>
        </p:nvSpPr>
        <p:spPr/>
        <p:txBody>
          <a:bodyPr/>
          <a:lstStyle>
            <a:lvl1pPr>
              <a:defRPr/>
            </a:lvl1pPr>
          </a:lstStyle>
          <a:p>
            <a:pPr>
              <a:defRPr/>
            </a:pPr>
            <a:fld id="{AB6980DA-6635-4F39-B0FC-BB3F3B133845}" type="slidenum">
              <a:rPr lang="en-US" altLang="en-US"/>
              <a:pPr>
                <a:defRPr/>
              </a:pPr>
              <a:t>‹#›</a:t>
            </a:fld>
            <a:endParaRPr lang="en-US" altLang="en-US"/>
          </a:p>
        </p:txBody>
      </p:sp>
    </p:spTree>
    <p:extLst>
      <p:ext uri="{BB962C8B-B14F-4D97-AF65-F5344CB8AC3E}">
        <p14:creationId xmlns:p14="http://schemas.microsoft.com/office/powerpoint/2010/main" val="1175794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1C5758CF-5629-44B0-BE57-0D725EFF9BA7}" type="slidenum">
              <a:rPr lang="en-US" altLang="en-US"/>
              <a:pPr>
                <a:defRPr/>
              </a:pPr>
              <a:t>‹#›</a:t>
            </a:fld>
            <a:endParaRPr lang="en-US" altLang="en-US"/>
          </a:p>
        </p:txBody>
      </p:sp>
    </p:spTree>
    <p:extLst>
      <p:ext uri="{BB962C8B-B14F-4D97-AF65-F5344CB8AC3E}">
        <p14:creationId xmlns:p14="http://schemas.microsoft.com/office/powerpoint/2010/main" val="3060751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E036735C-67D0-4211-82AE-F1D65A4A3733}" type="slidenum">
              <a:rPr lang="en-US" altLang="en-US"/>
              <a:pPr>
                <a:defRPr/>
              </a:pPr>
              <a:t>‹#›</a:t>
            </a:fld>
            <a:endParaRPr lang="en-US" altLang="en-US"/>
          </a:p>
        </p:txBody>
      </p:sp>
    </p:spTree>
    <p:extLst>
      <p:ext uri="{BB962C8B-B14F-4D97-AF65-F5344CB8AC3E}">
        <p14:creationId xmlns:p14="http://schemas.microsoft.com/office/powerpoint/2010/main" val="3033295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006278AB-C905-4234-B0C1-37D0C26EF959}" type="slidenum">
              <a:rPr lang="en-US" altLang="en-US"/>
              <a:pPr>
                <a:defRPr/>
              </a:pPr>
              <a:t>‹#›</a:t>
            </a:fld>
            <a:endParaRPr lang="en-US" altLang="en-US"/>
          </a:p>
        </p:txBody>
      </p:sp>
    </p:spTree>
    <p:extLst>
      <p:ext uri="{BB962C8B-B14F-4D97-AF65-F5344CB8AC3E}">
        <p14:creationId xmlns:p14="http://schemas.microsoft.com/office/powerpoint/2010/main" val="20054481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3136900" y="71438"/>
            <a:ext cx="5557838"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Click to edit Master title style</a:t>
            </a:r>
          </a:p>
        </p:txBody>
      </p:sp>
      <p:sp>
        <p:nvSpPr>
          <p:cNvPr id="2" name="Text Placeholder 2"/>
          <p:cNvSpPr>
            <a:spLocks noGrp="1"/>
          </p:cNvSpPr>
          <p:nvPr>
            <p:ph type="body" idx="1"/>
          </p:nvPr>
        </p:nvSpPr>
        <p:spPr bwMode="auto">
          <a:xfrm>
            <a:off x="454025" y="1809750"/>
            <a:ext cx="8232775" cy="44973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6" name="Slide Number Placeholder 5"/>
          <p:cNvSpPr>
            <a:spLocks noGrp="1"/>
          </p:cNvSpPr>
          <p:nvPr>
            <p:ph type="sldNum" sz="quarter" idx="4"/>
          </p:nvPr>
        </p:nvSpPr>
        <p:spPr>
          <a:xfrm>
            <a:off x="8534400" y="6326188"/>
            <a:ext cx="563563"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chemeClr val="tx2"/>
                </a:solidFill>
              </a:defRPr>
            </a:lvl1pPr>
          </a:lstStyle>
          <a:p>
            <a:pPr>
              <a:defRPr/>
            </a:pPr>
            <a:fld id="{FE9A97D6-5A07-4BDE-8CE9-751B89C33DC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95"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hf hdr="0" ftr="0" dt="0"/>
  <p:txStyles>
    <p:titleStyle>
      <a:lvl1pPr algn="r" rtl="0" eaLnBrk="0" fontAlgn="base" hangingPunct="0">
        <a:spcBef>
          <a:spcPct val="0"/>
        </a:spcBef>
        <a:spcAft>
          <a:spcPct val="0"/>
        </a:spcAft>
        <a:defRPr sz="2800" kern="1200">
          <a:solidFill>
            <a:schemeClr val="bg1"/>
          </a:solidFill>
          <a:latin typeface="Arial" charset="0"/>
          <a:ea typeface="+mj-ea"/>
          <a:cs typeface="+mj-cs"/>
        </a:defRPr>
      </a:lvl1pPr>
      <a:lvl2pPr algn="r" rtl="0" eaLnBrk="0" fontAlgn="base" hangingPunct="0">
        <a:spcBef>
          <a:spcPct val="0"/>
        </a:spcBef>
        <a:spcAft>
          <a:spcPct val="0"/>
        </a:spcAft>
        <a:defRPr sz="2800">
          <a:solidFill>
            <a:schemeClr val="bg1"/>
          </a:solidFill>
          <a:latin typeface="Arial" charset="0"/>
        </a:defRPr>
      </a:lvl2pPr>
      <a:lvl3pPr algn="r" rtl="0" eaLnBrk="0" fontAlgn="base" hangingPunct="0">
        <a:spcBef>
          <a:spcPct val="0"/>
        </a:spcBef>
        <a:spcAft>
          <a:spcPct val="0"/>
        </a:spcAft>
        <a:defRPr sz="2800">
          <a:solidFill>
            <a:schemeClr val="bg1"/>
          </a:solidFill>
          <a:latin typeface="Arial" charset="0"/>
        </a:defRPr>
      </a:lvl3pPr>
      <a:lvl4pPr algn="r" rtl="0" eaLnBrk="0" fontAlgn="base" hangingPunct="0">
        <a:spcBef>
          <a:spcPct val="0"/>
        </a:spcBef>
        <a:spcAft>
          <a:spcPct val="0"/>
        </a:spcAft>
        <a:defRPr sz="2800">
          <a:solidFill>
            <a:schemeClr val="bg1"/>
          </a:solidFill>
          <a:latin typeface="Arial" charset="0"/>
        </a:defRPr>
      </a:lvl4pPr>
      <a:lvl5pPr algn="r" rtl="0" eaLnBrk="0" fontAlgn="base" hangingPunct="0">
        <a:spcBef>
          <a:spcPct val="0"/>
        </a:spcBef>
        <a:spcAft>
          <a:spcPct val="0"/>
        </a:spcAft>
        <a:defRPr sz="2800">
          <a:solidFill>
            <a:schemeClr val="bg1"/>
          </a:solidFill>
          <a:latin typeface="Arial" charset="0"/>
        </a:defRPr>
      </a:lvl5pPr>
      <a:lvl6pPr marL="457200" algn="l" rtl="0" fontAlgn="base">
        <a:spcBef>
          <a:spcPct val="0"/>
        </a:spcBef>
        <a:spcAft>
          <a:spcPct val="0"/>
        </a:spcAft>
        <a:defRPr sz="3400">
          <a:solidFill>
            <a:schemeClr val="tx2"/>
          </a:solidFill>
          <a:latin typeface="Arial" charset="0"/>
        </a:defRPr>
      </a:lvl6pPr>
      <a:lvl7pPr marL="914400" algn="l" rtl="0" fontAlgn="base">
        <a:spcBef>
          <a:spcPct val="0"/>
        </a:spcBef>
        <a:spcAft>
          <a:spcPct val="0"/>
        </a:spcAft>
        <a:defRPr sz="3400">
          <a:solidFill>
            <a:schemeClr val="tx2"/>
          </a:solidFill>
          <a:latin typeface="Arial" charset="0"/>
        </a:defRPr>
      </a:lvl7pPr>
      <a:lvl8pPr marL="1371600" algn="l" rtl="0" fontAlgn="base">
        <a:spcBef>
          <a:spcPct val="0"/>
        </a:spcBef>
        <a:spcAft>
          <a:spcPct val="0"/>
        </a:spcAft>
        <a:defRPr sz="3400">
          <a:solidFill>
            <a:schemeClr val="tx2"/>
          </a:solidFill>
          <a:latin typeface="Arial" charset="0"/>
        </a:defRPr>
      </a:lvl8pPr>
      <a:lvl9pPr marL="1828800" algn="l" rtl="0" fontAlgn="base">
        <a:spcBef>
          <a:spcPct val="0"/>
        </a:spcBef>
        <a:spcAft>
          <a:spcPct val="0"/>
        </a:spcAft>
        <a:defRPr sz="3400">
          <a:solidFill>
            <a:schemeClr val="tx2"/>
          </a:solidFill>
          <a:latin typeface="Arial" charset="0"/>
        </a:defRPr>
      </a:lvl9pPr>
    </p:titleStyle>
    <p:bodyStyle>
      <a:lvl1pPr algn="l" rtl="0" eaLnBrk="0" fontAlgn="base" hangingPunct="0">
        <a:spcBef>
          <a:spcPct val="20000"/>
        </a:spcBef>
        <a:spcAft>
          <a:spcPct val="0"/>
        </a:spcAft>
        <a:buClr>
          <a:schemeClr val="tx2"/>
        </a:buClr>
        <a:buFont typeface="Wingdings" panose="05000000000000000000" pitchFamily="2" charset="2"/>
        <a:defRPr sz="2200" kern="1200">
          <a:solidFill>
            <a:schemeClr val="tx2"/>
          </a:solidFill>
          <a:effectLst>
            <a:outerShdw blurRad="38100" dist="38100" dir="2700000" algn="tl">
              <a:srgbClr val="C0C0C0"/>
            </a:outerShdw>
          </a:effectLst>
          <a:latin typeface="Arial" charset="0"/>
          <a:ea typeface="+mn-ea"/>
          <a:cs typeface="+mn-cs"/>
        </a:defRPr>
      </a:lvl1pPr>
      <a:lvl2pPr marL="268288" indent="-266700" algn="l" rtl="0" eaLnBrk="0" fontAlgn="base" hangingPunct="0">
        <a:spcBef>
          <a:spcPct val="20000"/>
        </a:spcBef>
        <a:spcAft>
          <a:spcPct val="0"/>
        </a:spcAft>
        <a:buClr>
          <a:schemeClr val="tx2"/>
        </a:buClr>
        <a:buSzPct val="70000"/>
        <a:buFont typeface="Wingdings" panose="05000000000000000000" pitchFamily="2" charset="2"/>
        <a:buChar char="l"/>
        <a:defRPr sz="2000" kern="1200">
          <a:solidFill>
            <a:schemeClr val="tx1"/>
          </a:solidFill>
          <a:latin typeface="Arial" charset="0"/>
          <a:ea typeface="+mn-ea"/>
          <a:cs typeface="+mn-cs"/>
        </a:defRPr>
      </a:lvl2pPr>
      <a:lvl3pPr marL="550863" indent="-280988" algn="l" rtl="0" eaLnBrk="0" fontAlgn="base" hangingPunct="0">
        <a:spcBef>
          <a:spcPct val="20000"/>
        </a:spcBef>
        <a:spcAft>
          <a:spcPct val="0"/>
        </a:spcAft>
        <a:buClr>
          <a:schemeClr val="tx2"/>
        </a:buClr>
        <a:buFont typeface="Arial" panose="020B0604020202020204" pitchFamily="34" charset="0"/>
        <a:buChar char="–"/>
        <a:defRPr kern="1200">
          <a:solidFill>
            <a:schemeClr val="tx1"/>
          </a:solidFill>
          <a:latin typeface="Arial" charset="0"/>
          <a:ea typeface="+mn-ea"/>
          <a:cs typeface="+mn-cs"/>
        </a:defRPr>
      </a:lvl3pPr>
      <a:lvl4pPr marL="820738" indent="-268288" algn="l" rtl="0" eaLnBrk="0" fontAlgn="base" hangingPunct="0">
        <a:spcBef>
          <a:spcPct val="20000"/>
        </a:spcBef>
        <a:spcAft>
          <a:spcPct val="0"/>
        </a:spcAft>
        <a:buClr>
          <a:schemeClr val="tx2"/>
        </a:buClr>
        <a:buFont typeface="Wingdings" panose="05000000000000000000" pitchFamily="2" charset="2"/>
        <a:buChar char=""/>
        <a:defRPr kern="1200">
          <a:solidFill>
            <a:schemeClr val="tx1"/>
          </a:solidFill>
          <a:latin typeface="Arial" charset="0"/>
          <a:ea typeface="+mn-ea"/>
          <a:cs typeface="+mn-cs"/>
        </a:defRPr>
      </a:lvl4pPr>
      <a:lvl5pPr marL="1062038" indent="-239713" algn="l" rtl="0" eaLnBrk="0" fontAlgn="base" hangingPunct="0">
        <a:spcBef>
          <a:spcPct val="20000"/>
        </a:spcBef>
        <a:spcAft>
          <a:spcPct val="0"/>
        </a:spcAft>
        <a:buClr>
          <a:schemeClr val="tx2"/>
        </a:buClr>
        <a:buFont typeface="Arial" panose="020B0604020202020204" pitchFamily="34" charset="0"/>
        <a:buChar char="–"/>
        <a:defRPr sz="1600" kern="1200">
          <a:solidFill>
            <a:schemeClr val="tx1"/>
          </a:solidFill>
          <a:latin typeface="Arial"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7"/>
          <p:cNvSpPr>
            <a:spLocks noGrp="1"/>
          </p:cNvSpPr>
          <p:nvPr>
            <p:ph type="ctrTitle"/>
          </p:nvPr>
        </p:nvSpPr>
        <p:spPr/>
        <p:txBody>
          <a:bodyPr/>
          <a:lstStyle/>
          <a:p>
            <a:r>
              <a:rPr lang="en-US" altLang="en-US"/>
              <a:t>Fast Ferry</a:t>
            </a:r>
          </a:p>
        </p:txBody>
      </p:sp>
      <p:sp>
        <p:nvSpPr>
          <p:cNvPr id="4099" name="Rectangle 28"/>
          <p:cNvSpPr>
            <a:spLocks noGrp="1"/>
          </p:cNvSpPr>
          <p:nvPr>
            <p:ph type="subTitle" idx="1"/>
          </p:nvPr>
        </p:nvSpPr>
        <p:spPr>
          <a:xfrm>
            <a:off x="454025" y="4622800"/>
            <a:ext cx="8248650" cy="812800"/>
          </a:xfrm>
          <a:noFill/>
        </p:spPr>
        <p:txBody>
          <a:bodyPr/>
          <a:lstStyle/>
          <a:p>
            <a:r>
              <a:rPr lang="en-US" altLang="en-US"/>
              <a:t>Template</a:t>
            </a:r>
          </a:p>
        </p:txBody>
      </p:sp>
      <p:sp>
        <p:nvSpPr>
          <p:cNvPr id="4" name="TextBox 4"/>
          <p:cNvSpPr txBox="1">
            <a:spLocks noChangeArrowheads="1"/>
          </p:cNvSpPr>
          <p:nvPr/>
        </p:nvSpPr>
        <p:spPr bwMode="auto">
          <a:xfrm>
            <a:off x="3342120" y="5476586"/>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solidFill>
                  <a:schemeClr val="bg1"/>
                </a:solidFill>
              </a:rPr>
              <a:t>irppt.com</a:t>
            </a:r>
          </a:p>
          <a:p>
            <a:pPr algn="ctr" eaLnBrk="1" hangingPunct="1"/>
            <a:r>
              <a:rPr lang="fa-IR" sz="2400" dirty="0">
                <a:solidFill>
                  <a:schemeClr val="bg1"/>
                </a:solidFill>
              </a:rPr>
              <a:t>مرکز پاورپوینت مادسیج</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C2B6610-CDA0-4131-BE76-15DCD6AF6C49}" type="slidenum">
              <a:rPr lang="en-US" altLang="en-US">
                <a:solidFill>
                  <a:schemeClr val="tx2"/>
                </a:solidFill>
              </a:rPr>
              <a:pPr/>
              <a:t>2</a:t>
            </a:fld>
            <a:endParaRPr lang="en-US" altLang="en-US">
              <a:solidFill>
                <a:schemeClr val="tx2"/>
              </a:solidFill>
            </a:endParaRPr>
          </a:p>
        </p:txBody>
      </p:sp>
      <p:sp>
        <p:nvSpPr>
          <p:cNvPr id="10243" name="Rectangle 2"/>
          <p:cNvSpPr>
            <a:spLocks noGrp="1"/>
          </p:cNvSpPr>
          <p:nvPr>
            <p:ph type="title"/>
          </p:nvPr>
        </p:nvSpPr>
        <p:spPr/>
        <p:txBody>
          <a:bodyPr/>
          <a:lstStyle/>
          <a:p>
            <a:r>
              <a:rPr lang="en-US" altLang="en-US" smtClean="0">
                <a:latin typeface="Arial" panose="020B0604020202020204" pitchFamily="34" charset="0"/>
              </a:rPr>
              <a:t>Example of suggested </a:t>
            </a:r>
            <a:br>
              <a:rPr lang="en-US" altLang="en-US" smtClean="0">
                <a:latin typeface="Arial" panose="020B0604020202020204" pitchFamily="34" charset="0"/>
              </a:rPr>
            </a:br>
            <a:r>
              <a:rPr lang="en-US" altLang="en-US" smtClean="0">
                <a:latin typeface="Arial" panose="020B0604020202020204" pitchFamily="34" charset="0"/>
              </a:rPr>
              <a:t>chart formatting </a:t>
            </a:r>
          </a:p>
        </p:txBody>
      </p:sp>
      <p:sp>
        <p:nvSpPr>
          <p:cNvPr id="102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ffectLst/>
                <a:latin typeface="Arial" panose="020B0604020202020204" pitchFamily="34" charset="0"/>
              </a:rPr>
              <a:t>Delete categories / series as necessary</a:t>
            </a:r>
          </a:p>
        </p:txBody>
      </p:sp>
      <p:graphicFrame>
        <p:nvGraphicFramePr>
          <p:cNvPr id="10245" name="Object 4"/>
          <p:cNvGraphicFramePr>
            <a:graphicFrameLocks noGrp="1" noChangeAspect="1"/>
          </p:cNvGraphicFramePr>
          <p:nvPr>
            <p:ph type="chart" idx="4294967295"/>
          </p:nvPr>
        </p:nvGraphicFramePr>
        <p:xfrm>
          <a:off x="276225" y="2130425"/>
          <a:ext cx="8429625" cy="4205288"/>
        </p:xfrm>
        <a:graphic>
          <a:graphicData uri="http://schemas.openxmlformats.org/presentationml/2006/ole">
            <mc:AlternateContent xmlns:mc="http://schemas.openxmlformats.org/markup-compatibility/2006">
              <mc:Choice xmlns:v="urn:schemas-microsoft-com:vml" Requires="v">
                <p:oleObj spid="_x0000_s10247" name="Chart" r:id="rId4" imgW="8439302" imgH="4210202" progId="MSGraph.Chart.8">
                  <p:embed followColorScheme="full"/>
                </p:oleObj>
              </mc:Choice>
              <mc:Fallback>
                <p:oleObj name="Chart" r:id="rId4" imgW="8439302" imgH="4210202" progId="MSGraph.Chart.8">
                  <p:embed followColorScheme="full"/>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225" y="2130425"/>
                        <a:ext cx="8429625" cy="420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7E2EAF6-B6C1-441E-8C90-BE97A4445F7B}" type="slidenum">
              <a:rPr lang="en-US" altLang="en-US">
                <a:solidFill>
                  <a:schemeClr val="tx2"/>
                </a:solidFill>
              </a:rPr>
              <a:pPr/>
              <a:t>3</a:t>
            </a:fld>
            <a:endParaRPr lang="en-US" altLang="en-US">
              <a:solidFill>
                <a:schemeClr val="tx2"/>
              </a:solidFill>
            </a:endParaRPr>
          </a:p>
        </p:txBody>
      </p:sp>
      <p:sp>
        <p:nvSpPr>
          <p:cNvPr id="6147" name="Rectangle 11"/>
          <p:cNvSpPr>
            <a:spLocks noGrp="1"/>
          </p:cNvSpPr>
          <p:nvPr>
            <p:ph type="title" idx="4294967295"/>
          </p:nvPr>
        </p:nvSpPr>
        <p:spPr/>
        <p:txBody>
          <a:bodyPr/>
          <a:lstStyle/>
          <a:p>
            <a:r>
              <a:rPr lang="en-US" altLang="en-US" smtClean="0">
                <a:latin typeface="Arial" panose="020B0604020202020204" pitchFamily="34" charset="0"/>
              </a:rPr>
              <a:t>Slide Title to go here, can run over two lines if necessary</a:t>
            </a:r>
          </a:p>
        </p:txBody>
      </p:sp>
      <p:sp>
        <p:nvSpPr>
          <p:cNvPr id="6148" name="Rectangle 12"/>
          <p:cNvSpPr>
            <a:spLocks noGrp="1" noChangeArrowheads="1"/>
          </p:cNvSpPr>
          <p:nvPr>
            <p:ph type="body" idx="429496729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ffectLst/>
                <a:latin typeface="Arial" panose="020B0604020202020204" pitchFamily="34" charset="0"/>
              </a:rPr>
              <a:t>Subheading (first level text)</a:t>
            </a:r>
          </a:p>
          <a:p>
            <a:pPr lvl="1"/>
            <a:r>
              <a:rPr lang="en-US" altLang="en-US" smtClean="0">
                <a:latin typeface="Arial" panose="020B0604020202020204" pitchFamily="34" charset="0"/>
              </a:rPr>
              <a:t>Bullet 1 (second level text)</a:t>
            </a:r>
          </a:p>
          <a:p>
            <a:pPr lvl="2"/>
            <a:r>
              <a:rPr lang="en-US" altLang="en-US" smtClean="0">
                <a:latin typeface="Arial" panose="020B0604020202020204" pitchFamily="34" charset="0"/>
              </a:rPr>
              <a:t>Bullet 2</a:t>
            </a:r>
          </a:p>
          <a:p>
            <a:pPr lvl="3"/>
            <a:r>
              <a:rPr lang="en-US" altLang="en-US" smtClean="0">
                <a:latin typeface="Arial" panose="020B0604020202020204" pitchFamily="34" charset="0"/>
              </a:rPr>
              <a:t>Bullet 3</a:t>
            </a:r>
          </a:p>
          <a:p>
            <a:pPr lvl="4"/>
            <a:r>
              <a:rPr lang="en-US" altLang="en-US" smtClean="0">
                <a:latin typeface="Arial" panose="020B0604020202020204" pitchFamily="34" charset="0"/>
              </a:rPr>
              <a:t>Bullet 4</a:t>
            </a:r>
          </a:p>
          <a:p>
            <a:pPr lvl="2"/>
            <a:endParaRPr lang="en-US" altLang="en-US" smtClean="0">
              <a:latin typeface="Arial" panose="020B060402020202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D86F458-51A1-4C3B-AAB7-50424D7A3CCA}" type="slidenum">
              <a:rPr lang="en-US" altLang="en-US">
                <a:solidFill>
                  <a:schemeClr val="tx2"/>
                </a:solidFill>
              </a:rPr>
              <a:pPr/>
              <a:t>4</a:t>
            </a:fld>
            <a:endParaRPr lang="en-US" altLang="en-US">
              <a:solidFill>
                <a:schemeClr val="tx2"/>
              </a:solidFill>
            </a:endParaRPr>
          </a:p>
        </p:txBody>
      </p:sp>
      <p:sp>
        <p:nvSpPr>
          <p:cNvPr id="14339" name="Rectangle 2"/>
          <p:cNvSpPr>
            <a:spLocks noGrp="1"/>
          </p:cNvSpPr>
          <p:nvPr>
            <p:ph type="title"/>
          </p:nvPr>
        </p:nvSpPr>
        <p:spPr/>
        <p:txBody>
          <a:bodyPr/>
          <a:lstStyle/>
          <a:p>
            <a:r>
              <a:rPr lang="en-US" altLang="en-US" smtClean="0">
                <a:latin typeface="Arial" panose="020B0604020202020204" pitchFamily="34" charset="0"/>
              </a:rPr>
              <a:t>Examples of suggested</a:t>
            </a:r>
            <a:br>
              <a:rPr lang="en-US" altLang="en-US" smtClean="0">
                <a:latin typeface="Arial" panose="020B0604020202020204" pitchFamily="34" charset="0"/>
              </a:rPr>
            </a:br>
            <a:r>
              <a:rPr lang="en-US" altLang="en-US" smtClean="0">
                <a:latin typeface="Arial" panose="020B0604020202020204" pitchFamily="34" charset="0"/>
              </a:rPr>
              <a:t>formatting styles</a:t>
            </a:r>
          </a:p>
        </p:txBody>
      </p:sp>
      <p:graphicFrame>
        <p:nvGraphicFramePr>
          <p:cNvPr id="34852" name="Group 36"/>
          <p:cNvGraphicFramePr>
            <a:graphicFrameLocks noGrp="1"/>
          </p:cNvGraphicFramePr>
          <p:nvPr>
            <p:ph sz="half" idx="4294967295"/>
          </p:nvPr>
        </p:nvGraphicFramePr>
        <p:xfrm>
          <a:off x="457200" y="1847850"/>
          <a:ext cx="5621338" cy="1889640"/>
        </p:xfrm>
        <a:graphic>
          <a:graphicData uri="http://schemas.openxmlformats.org/drawingml/2006/table">
            <a:tbl>
              <a:tblPr/>
              <a:tblGrid>
                <a:gridCol w="1816100"/>
                <a:gridCol w="1268413"/>
                <a:gridCol w="1268412"/>
                <a:gridCol w="1268413"/>
              </a:tblGrid>
              <a:tr h="700804">
                <a:tc>
                  <a:txBody>
                    <a:bodyPr/>
                    <a:lstStyle>
                      <a:lvl1pPr eaLnBrk="0" hangingPunct="0">
                        <a:spcBef>
                          <a:spcPct val="20000"/>
                        </a:spcBef>
                        <a:buClr>
                          <a:schemeClr val="tx2"/>
                        </a:buClr>
                        <a:buFont typeface="Wingdings" panose="05000000000000000000" pitchFamily="2" charset="2"/>
                        <a:defRPr sz="2000">
                          <a:solidFill>
                            <a:schemeClr val="tx2"/>
                          </a:solidFill>
                          <a:latin typeface="Arial" panose="020B0604020202020204" pitchFamily="34" charset="0"/>
                        </a:defRPr>
                      </a:lvl1pPr>
                      <a:lvl2pPr eaLnBrk="0" hangingPunct="0">
                        <a:spcBef>
                          <a:spcPct val="20000"/>
                        </a:spcBef>
                        <a:buClr>
                          <a:schemeClr val="tx2"/>
                        </a:buClr>
                        <a:buSzPct val="7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3pPr>
                      <a:lvl4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endParaRPr kumimoji="0" lang="en-GB" altLang="en-US" sz="2000" b="0" i="0" u="none" strike="noStrike" cap="none" normalizeH="0" baseline="0" smtClean="0">
                        <a:ln>
                          <a:noFill/>
                        </a:ln>
                        <a:solidFill>
                          <a:schemeClr val="tx2"/>
                        </a:solidFill>
                        <a:effectLst/>
                        <a:latin typeface="Arial" panose="020B0604020202020204" pitchFamily="34" charset="0"/>
                      </a:endParaRPr>
                    </a:p>
                  </a:txBody>
                  <a:tcPr marT="45705" marB="45705" anchor="b" horzOverflow="overflow">
                    <a:lnL cap="flat">
                      <a:noFill/>
                    </a:lnL>
                    <a:lnR>
                      <a:noFill/>
                    </a:lnR>
                    <a:lnT cap="flat">
                      <a:noFill/>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Clr>
                          <a:schemeClr val="tx2"/>
                        </a:buClr>
                        <a:buFont typeface="Wingdings" panose="05000000000000000000" pitchFamily="2" charset="2"/>
                        <a:defRPr sz="2000">
                          <a:solidFill>
                            <a:schemeClr val="tx2"/>
                          </a:solidFill>
                          <a:latin typeface="Arial" panose="020B0604020202020204" pitchFamily="34" charset="0"/>
                        </a:defRPr>
                      </a:lvl1pPr>
                      <a:lvl2pPr eaLnBrk="0" hangingPunct="0">
                        <a:spcBef>
                          <a:spcPct val="20000"/>
                        </a:spcBef>
                        <a:buClr>
                          <a:schemeClr val="tx2"/>
                        </a:buClr>
                        <a:buSzPct val="7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3pPr>
                      <a:lvl4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2000" b="1" i="0" u="none" strike="noStrike" cap="none" normalizeH="0" baseline="0" smtClean="0">
                          <a:ln>
                            <a:noFill/>
                          </a:ln>
                          <a:solidFill>
                            <a:schemeClr val="bg1"/>
                          </a:solidFill>
                          <a:effectLst/>
                          <a:latin typeface="Arial" panose="020B0604020202020204" pitchFamily="34" charset="0"/>
                        </a:rPr>
                        <a:t>Column heading</a:t>
                      </a:r>
                    </a:p>
                  </a:txBody>
                  <a:tcPr marT="45705" marB="45705" anchor="b" horzOverflow="overflow">
                    <a:lnL>
                      <a:noFill/>
                    </a:lnL>
                    <a:lnR>
                      <a:noFill/>
                    </a:lnR>
                    <a:lnT cap="flat">
                      <a:noFill/>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Clr>
                          <a:schemeClr val="tx2"/>
                        </a:buClr>
                        <a:buFont typeface="Wingdings" panose="05000000000000000000" pitchFamily="2" charset="2"/>
                        <a:defRPr sz="2000">
                          <a:solidFill>
                            <a:schemeClr val="tx2"/>
                          </a:solidFill>
                          <a:latin typeface="Arial" panose="020B0604020202020204" pitchFamily="34" charset="0"/>
                        </a:defRPr>
                      </a:lvl1pPr>
                      <a:lvl2pPr eaLnBrk="0" hangingPunct="0">
                        <a:spcBef>
                          <a:spcPct val="20000"/>
                        </a:spcBef>
                        <a:buClr>
                          <a:schemeClr val="tx2"/>
                        </a:buClr>
                        <a:buSzPct val="7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3pPr>
                      <a:lvl4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2000" b="1" i="0" u="none" strike="noStrike" cap="none" normalizeH="0" baseline="0" smtClean="0">
                          <a:ln>
                            <a:noFill/>
                          </a:ln>
                          <a:solidFill>
                            <a:schemeClr val="bg1"/>
                          </a:solidFill>
                          <a:effectLst/>
                          <a:latin typeface="Arial" panose="020B0604020202020204" pitchFamily="34" charset="0"/>
                        </a:rPr>
                        <a:t>Column heading</a:t>
                      </a:r>
                    </a:p>
                  </a:txBody>
                  <a:tcPr marT="45705" marB="45705" anchor="b" horzOverflow="overflow">
                    <a:lnL>
                      <a:noFill/>
                    </a:lnL>
                    <a:lnR>
                      <a:noFill/>
                    </a:lnR>
                    <a:lnT cap="flat">
                      <a:noFill/>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Clr>
                          <a:schemeClr val="tx2"/>
                        </a:buClr>
                        <a:buFont typeface="Wingdings" panose="05000000000000000000" pitchFamily="2" charset="2"/>
                        <a:defRPr sz="2000">
                          <a:solidFill>
                            <a:schemeClr val="tx2"/>
                          </a:solidFill>
                          <a:latin typeface="Arial" panose="020B0604020202020204" pitchFamily="34" charset="0"/>
                        </a:defRPr>
                      </a:lvl1pPr>
                      <a:lvl2pPr eaLnBrk="0" hangingPunct="0">
                        <a:spcBef>
                          <a:spcPct val="20000"/>
                        </a:spcBef>
                        <a:buClr>
                          <a:schemeClr val="tx2"/>
                        </a:buClr>
                        <a:buSzPct val="7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3pPr>
                      <a:lvl4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2000" b="1" i="0" u="none" strike="noStrike" cap="none" normalizeH="0" baseline="0" smtClean="0">
                          <a:ln>
                            <a:noFill/>
                          </a:ln>
                          <a:solidFill>
                            <a:schemeClr val="bg1"/>
                          </a:solidFill>
                          <a:effectLst/>
                          <a:latin typeface="Arial" panose="020B0604020202020204" pitchFamily="34" charset="0"/>
                        </a:rPr>
                        <a:t>Column heading</a:t>
                      </a:r>
                    </a:p>
                  </a:txBody>
                  <a:tcPr marT="45705" marB="45705" anchor="b" horzOverflow="overflow">
                    <a:lnL>
                      <a:noFill/>
                    </a:lnL>
                    <a:lnR cap="flat">
                      <a:noFill/>
                    </a:lnR>
                    <a:lnT cap="flat">
                      <a:noFill/>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396107">
                <a:tc>
                  <a:txBody>
                    <a:bodyPr/>
                    <a:lstStyle>
                      <a:lvl1pPr eaLnBrk="0" hangingPunct="0">
                        <a:spcBef>
                          <a:spcPct val="20000"/>
                        </a:spcBef>
                        <a:buClr>
                          <a:schemeClr val="tx2"/>
                        </a:buClr>
                        <a:buFont typeface="Wingdings" panose="05000000000000000000" pitchFamily="2" charset="2"/>
                        <a:defRPr sz="2000">
                          <a:solidFill>
                            <a:schemeClr val="tx2"/>
                          </a:solidFill>
                          <a:latin typeface="Arial" panose="020B0604020202020204" pitchFamily="34" charset="0"/>
                        </a:defRPr>
                      </a:lvl1pPr>
                      <a:lvl2pPr eaLnBrk="0" hangingPunct="0">
                        <a:spcBef>
                          <a:spcPct val="20000"/>
                        </a:spcBef>
                        <a:buClr>
                          <a:schemeClr val="tx2"/>
                        </a:buClr>
                        <a:buSzPct val="7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3pPr>
                      <a:lvl4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2000" b="1" i="0" u="none" strike="noStrike" cap="none" normalizeH="0" baseline="0" smtClean="0">
                          <a:ln>
                            <a:noFill/>
                          </a:ln>
                          <a:solidFill>
                            <a:schemeClr val="tx2"/>
                          </a:solidFill>
                          <a:effectLst/>
                          <a:latin typeface="Arial" panose="020B0604020202020204" pitchFamily="34" charset="0"/>
                        </a:rPr>
                        <a:t>Row heading</a:t>
                      </a:r>
                    </a:p>
                  </a:txBody>
                  <a:tcPr marT="45705" marB="45705" anchor="b" horzOverflow="overflow">
                    <a:lnL cap="flat">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DDDDD"/>
                    </a:solidFill>
                  </a:tcPr>
                </a:tc>
                <a:tc>
                  <a:txBody>
                    <a:bodyPr/>
                    <a:lstStyle>
                      <a:lvl1pPr eaLnBrk="0" hangingPunct="0">
                        <a:spcBef>
                          <a:spcPct val="20000"/>
                        </a:spcBef>
                        <a:buClr>
                          <a:schemeClr val="tx2"/>
                        </a:buClr>
                        <a:buFont typeface="Wingdings" panose="05000000000000000000" pitchFamily="2" charset="2"/>
                        <a:defRPr sz="2000">
                          <a:solidFill>
                            <a:schemeClr val="tx2"/>
                          </a:solidFill>
                          <a:latin typeface="Arial" panose="020B0604020202020204" pitchFamily="34" charset="0"/>
                        </a:defRPr>
                      </a:lvl1pPr>
                      <a:lvl2pPr eaLnBrk="0" hangingPunct="0">
                        <a:spcBef>
                          <a:spcPct val="20000"/>
                        </a:spcBef>
                        <a:buClr>
                          <a:schemeClr val="tx2"/>
                        </a:buClr>
                        <a:buSzPct val="7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3pPr>
                      <a:lvl4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2000" b="1" i="0" u="none" strike="noStrike" cap="none" normalizeH="0" baseline="0" smtClean="0">
                          <a:ln>
                            <a:noFill/>
                          </a:ln>
                          <a:solidFill>
                            <a:schemeClr val="tx2"/>
                          </a:solidFill>
                          <a:effectLst/>
                          <a:latin typeface="Arial" panose="020B0604020202020204" pitchFamily="34" charset="0"/>
                        </a:rPr>
                        <a:t>Data</a:t>
                      </a:r>
                    </a:p>
                  </a:txBody>
                  <a:tcPr marT="45705" marB="45705" anchor="b"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DDDDD"/>
                    </a:solidFill>
                  </a:tcPr>
                </a:tc>
                <a:tc>
                  <a:txBody>
                    <a:bodyPr/>
                    <a:lstStyle>
                      <a:lvl1pPr eaLnBrk="0" hangingPunct="0">
                        <a:spcBef>
                          <a:spcPct val="20000"/>
                        </a:spcBef>
                        <a:buClr>
                          <a:schemeClr val="tx2"/>
                        </a:buClr>
                        <a:buFont typeface="Wingdings" panose="05000000000000000000" pitchFamily="2" charset="2"/>
                        <a:defRPr sz="2000">
                          <a:solidFill>
                            <a:schemeClr val="tx2"/>
                          </a:solidFill>
                          <a:latin typeface="Arial" panose="020B0604020202020204" pitchFamily="34" charset="0"/>
                        </a:defRPr>
                      </a:lvl1pPr>
                      <a:lvl2pPr eaLnBrk="0" hangingPunct="0">
                        <a:spcBef>
                          <a:spcPct val="20000"/>
                        </a:spcBef>
                        <a:buClr>
                          <a:schemeClr val="tx2"/>
                        </a:buClr>
                        <a:buSzPct val="7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3pPr>
                      <a:lvl4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2000" b="1" i="0" u="none" strike="noStrike" cap="none" normalizeH="0" baseline="0" smtClean="0">
                          <a:ln>
                            <a:noFill/>
                          </a:ln>
                          <a:solidFill>
                            <a:schemeClr val="tx2"/>
                          </a:solidFill>
                          <a:effectLst/>
                          <a:latin typeface="Arial" panose="020B0604020202020204" pitchFamily="34" charset="0"/>
                        </a:rPr>
                        <a:t>Data</a:t>
                      </a:r>
                    </a:p>
                  </a:txBody>
                  <a:tcPr marT="45705" marB="45705" anchor="b"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DDDDD"/>
                    </a:solidFill>
                  </a:tcPr>
                </a:tc>
                <a:tc>
                  <a:txBody>
                    <a:bodyPr/>
                    <a:lstStyle>
                      <a:lvl1pPr eaLnBrk="0" hangingPunct="0">
                        <a:spcBef>
                          <a:spcPct val="20000"/>
                        </a:spcBef>
                        <a:buClr>
                          <a:schemeClr val="tx2"/>
                        </a:buClr>
                        <a:buFont typeface="Wingdings" panose="05000000000000000000" pitchFamily="2" charset="2"/>
                        <a:defRPr sz="2000">
                          <a:solidFill>
                            <a:schemeClr val="tx2"/>
                          </a:solidFill>
                          <a:latin typeface="Arial" panose="020B0604020202020204" pitchFamily="34" charset="0"/>
                        </a:defRPr>
                      </a:lvl1pPr>
                      <a:lvl2pPr eaLnBrk="0" hangingPunct="0">
                        <a:spcBef>
                          <a:spcPct val="20000"/>
                        </a:spcBef>
                        <a:buClr>
                          <a:schemeClr val="tx2"/>
                        </a:buClr>
                        <a:buSzPct val="7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3pPr>
                      <a:lvl4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2000" b="1" i="0" u="none" strike="noStrike" cap="none" normalizeH="0" baseline="0" smtClean="0">
                          <a:ln>
                            <a:noFill/>
                          </a:ln>
                          <a:solidFill>
                            <a:schemeClr val="tx2"/>
                          </a:solidFill>
                          <a:effectLst/>
                          <a:latin typeface="Arial" panose="020B0604020202020204" pitchFamily="34" charset="0"/>
                        </a:rPr>
                        <a:t>Data</a:t>
                      </a:r>
                    </a:p>
                  </a:txBody>
                  <a:tcPr marT="45705" marB="45705" anchor="b" horzOverflow="overflow">
                    <a:lnL>
                      <a:noFill/>
                    </a:lnL>
                    <a:lnR cap="flat">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DDDDD"/>
                    </a:solidFill>
                  </a:tcPr>
                </a:tc>
              </a:tr>
              <a:tr h="396107">
                <a:tc>
                  <a:txBody>
                    <a:bodyPr/>
                    <a:lstStyle>
                      <a:lvl1pPr eaLnBrk="0" hangingPunct="0">
                        <a:spcBef>
                          <a:spcPct val="20000"/>
                        </a:spcBef>
                        <a:buClr>
                          <a:schemeClr val="tx2"/>
                        </a:buClr>
                        <a:buFont typeface="Wingdings" panose="05000000000000000000" pitchFamily="2" charset="2"/>
                        <a:defRPr sz="2000">
                          <a:solidFill>
                            <a:schemeClr val="tx2"/>
                          </a:solidFill>
                          <a:latin typeface="Arial" panose="020B0604020202020204" pitchFamily="34" charset="0"/>
                        </a:defRPr>
                      </a:lvl1pPr>
                      <a:lvl2pPr eaLnBrk="0" hangingPunct="0">
                        <a:spcBef>
                          <a:spcPct val="20000"/>
                        </a:spcBef>
                        <a:buClr>
                          <a:schemeClr val="tx2"/>
                        </a:buClr>
                        <a:buSzPct val="7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3pPr>
                      <a:lvl4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2000" b="1" i="0" u="none" strike="noStrike" cap="none" normalizeH="0" baseline="0" smtClean="0">
                          <a:ln>
                            <a:noFill/>
                          </a:ln>
                          <a:solidFill>
                            <a:schemeClr val="tx2"/>
                          </a:solidFill>
                          <a:effectLst/>
                          <a:latin typeface="Arial" panose="020B0604020202020204" pitchFamily="34" charset="0"/>
                        </a:rPr>
                        <a:t>Row heading</a:t>
                      </a:r>
                    </a:p>
                  </a:txBody>
                  <a:tcPr marT="45705" marB="45705" anchor="b" horzOverflow="overflow">
                    <a:lnL cap="flat">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DDDDD"/>
                    </a:solidFill>
                  </a:tcPr>
                </a:tc>
                <a:tc>
                  <a:txBody>
                    <a:bodyPr/>
                    <a:lstStyle>
                      <a:lvl1pPr eaLnBrk="0" hangingPunct="0">
                        <a:spcBef>
                          <a:spcPct val="20000"/>
                        </a:spcBef>
                        <a:buClr>
                          <a:schemeClr val="tx2"/>
                        </a:buClr>
                        <a:buFont typeface="Wingdings" panose="05000000000000000000" pitchFamily="2" charset="2"/>
                        <a:defRPr sz="2000">
                          <a:solidFill>
                            <a:schemeClr val="tx2"/>
                          </a:solidFill>
                          <a:latin typeface="Arial" panose="020B0604020202020204" pitchFamily="34" charset="0"/>
                        </a:defRPr>
                      </a:lvl1pPr>
                      <a:lvl2pPr eaLnBrk="0" hangingPunct="0">
                        <a:spcBef>
                          <a:spcPct val="20000"/>
                        </a:spcBef>
                        <a:buClr>
                          <a:schemeClr val="tx2"/>
                        </a:buClr>
                        <a:buSzPct val="7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3pPr>
                      <a:lvl4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2000" b="1" i="0" u="none" strike="noStrike" cap="none" normalizeH="0" baseline="0" smtClean="0">
                          <a:ln>
                            <a:noFill/>
                          </a:ln>
                          <a:solidFill>
                            <a:schemeClr val="tx2"/>
                          </a:solidFill>
                          <a:effectLst/>
                          <a:latin typeface="Arial" panose="020B0604020202020204" pitchFamily="34" charset="0"/>
                        </a:rPr>
                        <a:t>Data</a:t>
                      </a:r>
                    </a:p>
                  </a:txBody>
                  <a:tcPr marT="45705" marB="45705" anchor="b"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DDDDD"/>
                    </a:solidFill>
                  </a:tcPr>
                </a:tc>
                <a:tc>
                  <a:txBody>
                    <a:bodyPr/>
                    <a:lstStyle>
                      <a:lvl1pPr eaLnBrk="0" hangingPunct="0">
                        <a:spcBef>
                          <a:spcPct val="20000"/>
                        </a:spcBef>
                        <a:buClr>
                          <a:schemeClr val="tx2"/>
                        </a:buClr>
                        <a:buFont typeface="Wingdings" panose="05000000000000000000" pitchFamily="2" charset="2"/>
                        <a:defRPr sz="2000">
                          <a:solidFill>
                            <a:schemeClr val="tx2"/>
                          </a:solidFill>
                          <a:latin typeface="Arial" panose="020B0604020202020204" pitchFamily="34" charset="0"/>
                        </a:defRPr>
                      </a:lvl1pPr>
                      <a:lvl2pPr eaLnBrk="0" hangingPunct="0">
                        <a:spcBef>
                          <a:spcPct val="20000"/>
                        </a:spcBef>
                        <a:buClr>
                          <a:schemeClr val="tx2"/>
                        </a:buClr>
                        <a:buSzPct val="7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3pPr>
                      <a:lvl4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2000" b="1" i="0" u="none" strike="noStrike" cap="none" normalizeH="0" baseline="0" smtClean="0">
                          <a:ln>
                            <a:noFill/>
                          </a:ln>
                          <a:solidFill>
                            <a:schemeClr val="tx2"/>
                          </a:solidFill>
                          <a:effectLst/>
                          <a:latin typeface="Arial" panose="020B0604020202020204" pitchFamily="34" charset="0"/>
                        </a:rPr>
                        <a:t>Data</a:t>
                      </a:r>
                    </a:p>
                  </a:txBody>
                  <a:tcPr marT="45705" marB="45705" anchor="b"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DDDDD"/>
                    </a:solidFill>
                  </a:tcPr>
                </a:tc>
                <a:tc>
                  <a:txBody>
                    <a:bodyPr/>
                    <a:lstStyle>
                      <a:lvl1pPr eaLnBrk="0" hangingPunct="0">
                        <a:spcBef>
                          <a:spcPct val="20000"/>
                        </a:spcBef>
                        <a:buClr>
                          <a:schemeClr val="tx2"/>
                        </a:buClr>
                        <a:buFont typeface="Wingdings" panose="05000000000000000000" pitchFamily="2" charset="2"/>
                        <a:defRPr sz="2000">
                          <a:solidFill>
                            <a:schemeClr val="tx2"/>
                          </a:solidFill>
                          <a:latin typeface="Arial" panose="020B0604020202020204" pitchFamily="34" charset="0"/>
                        </a:defRPr>
                      </a:lvl1pPr>
                      <a:lvl2pPr eaLnBrk="0" hangingPunct="0">
                        <a:spcBef>
                          <a:spcPct val="20000"/>
                        </a:spcBef>
                        <a:buClr>
                          <a:schemeClr val="tx2"/>
                        </a:buClr>
                        <a:buSzPct val="7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3pPr>
                      <a:lvl4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2000" b="1" i="0" u="none" strike="noStrike" cap="none" normalizeH="0" baseline="0" smtClean="0">
                          <a:ln>
                            <a:noFill/>
                          </a:ln>
                          <a:solidFill>
                            <a:schemeClr val="tx2"/>
                          </a:solidFill>
                          <a:effectLst/>
                          <a:latin typeface="Arial" panose="020B0604020202020204" pitchFamily="34" charset="0"/>
                        </a:rPr>
                        <a:t>Data</a:t>
                      </a:r>
                    </a:p>
                  </a:txBody>
                  <a:tcPr marT="45705" marB="45705" anchor="b" horzOverflow="overflow">
                    <a:lnL>
                      <a:noFill/>
                    </a:lnL>
                    <a:lnR cap="flat">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DDDDD"/>
                    </a:solidFill>
                  </a:tcPr>
                </a:tc>
              </a:tr>
              <a:tr h="396107">
                <a:tc>
                  <a:txBody>
                    <a:bodyPr/>
                    <a:lstStyle>
                      <a:lvl1pPr eaLnBrk="0" hangingPunct="0">
                        <a:spcBef>
                          <a:spcPct val="20000"/>
                        </a:spcBef>
                        <a:buClr>
                          <a:schemeClr val="tx2"/>
                        </a:buClr>
                        <a:buFont typeface="Wingdings" panose="05000000000000000000" pitchFamily="2" charset="2"/>
                        <a:defRPr sz="2000">
                          <a:solidFill>
                            <a:schemeClr val="tx2"/>
                          </a:solidFill>
                          <a:latin typeface="Arial" panose="020B0604020202020204" pitchFamily="34" charset="0"/>
                        </a:defRPr>
                      </a:lvl1pPr>
                      <a:lvl2pPr eaLnBrk="0" hangingPunct="0">
                        <a:spcBef>
                          <a:spcPct val="20000"/>
                        </a:spcBef>
                        <a:buClr>
                          <a:schemeClr val="tx2"/>
                        </a:buClr>
                        <a:buSzPct val="7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3pPr>
                      <a:lvl4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2000" b="1" i="0" u="none" strike="noStrike" cap="none" normalizeH="0" baseline="0" smtClean="0">
                          <a:ln>
                            <a:noFill/>
                          </a:ln>
                          <a:solidFill>
                            <a:schemeClr val="tx2"/>
                          </a:solidFill>
                          <a:effectLst/>
                          <a:latin typeface="Arial" panose="020B0604020202020204" pitchFamily="34" charset="0"/>
                        </a:rPr>
                        <a:t>Row heading</a:t>
                      </a:r>
                    </a:p>
                  </a:txBody>
                  <a:tcPr marT="45705" marB="45705" anchor="b" horzOverflow="overflow">
                    <a:lnL cap="flat">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DDDDD"/>
                    </a:solidFill>
                  </a:tcPr>
                </a:tc>
                <a:tc>
                  <a:txBody>
                    <a:bodyPr/>
                    <a:lstStyle>
                      <a:lvl1pPr eaLnBrk="0" hangingPunct="0">
                        <a:spcBef>
                          <a:spcPct val="20000"/>
                        </a:spcBef>
                        <a:buClr>
                          <a:schemeClr val="tx2"/>
                        </a:buClr>
                        <a:buFont typeface="Wingdings" panose="05000000000000000000" pitchFamily="2" charset="2"/>
                        <a:defRPr sz="2000">
                          <a:solidFill>
                            <a:schemeClr val="tx2"/>
                          </a:solidFill>
                          <a:latin typeface="Arial" panose="020B0604020202020204" pitchFamily="34" charset="0"/>
                        </a:defRPr>
                      </a:lvl1pPr>
                      <a:lvl2pPr eaLnBrk="0" hangingPunct="0">
                        <a:spcBef>
                          <a:spcPct val="20000"/>
                        </a:spcBef>
                        <a:buClr>
                          <a:schemeClr val="tx2"/>
                        </a:buClr>
                        <a:buSzPct val="7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3pPr>
                      <a:lvl4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2000" b="1" i="0" u="none" strike="noStrike" cap="none" normalizeH="0" baseline="0" smtClean="0">
                          <a:ln>
                            <a:noFill/>
                          </a:ln>
                          <a:solidFill>
                            <a:schemeClr val="tx2"/>
                          </a:solidFill>
                          <a:effectLst/>
                          <a:latin typeface="Arial" panose="020B0604020202020204" pitchFamily="34" charset="0"/>
                        </a:rPr>
                        <a:t>Data</a:t>
                      </a:r>
                    </a:p>
                  </a:txBody>
                  <a:tcPr marT="45705" marB="45705" anchor="b"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DDDDD"/>
                    </a:solidFill>
                  </a:tcPr>
                </a:tc>
                <a:tc>
                  <a:txBody>
                    <a:bodyPr/>
                    <a:lstStyle>
                      <a:lvl1pPr eaLnBrk="0" hangingPunct="0">
                        <a:spcBef>
                          <a:spcPct val="20000"/>
                        </a:spcBef>
                        <a:buClr>
                          <a:schemeClr val="tx2"/>
                        </a:buClr>
                        <a:buFont typeface="Wingdings" panose="05000000000000000000" pitchFamily="2" charset="2"/>
                        <a:defRPr sz="2000">
                          <a:solidFill>
                            <a:schemeClr val="tx2"/>
                          </a:solidFill>
                          <a:latin typeface="Arial" panose="020B0604020202020204" pitchFamily="34" charset="0"/>
                        </a:defRPr>
                      </a:lvl1pPr>
                      <a:lvl2pPr eaLnBrk="0" hangingPunct="0">
                        <a:spcBef>
                          <a:spcPct val="20000"/>
                        </a:spcBef>
                        <a:buClr>
                          <a:schemeClr val="tx2"/>
                        </a:buClr>
                        <a:buSzPct val="7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3pPr>
                      <a:lvl4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2000" b="1" i="0" u="none" strike="noStrike" cap="none" normalizeH="0" baseline="0" smtClean="0">
                          <a:ln>
                            <a:noFill/>
                          </a:ln>
                          <a:solidFill>
                            <a:schemeClr val="tx2"/>
                          </a:solidFill>
                          <a:effectLst/>
                          <a:latin typeface="Arial" panose="020B0604020202020204" pitchFamily="34" charset="0"/>
                        </a:rPr>
                        <a:t>Data</a:t>
                      </a:r>
                    </a:p>
                  </a:txBody>
                  <a:tcPr marT="45705" marB="45705" anchor="b"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DDDDD"/>
                    </a:solidFill>
                  </a:tcPr>
                </a:tc>
                <a:tc>
                  <a:txBody>
                    <a:bodyPr/>
                    <a:lstStyle>
                      <a:lvl1pPr eaLnBrk="0" hangingPunct="0">
                        <a:spcBef>
                          <a:spcPct val="20000"/>
                        </a:spcBef>
                        <a:buClr>
                          <a:schemeClr val="tx2"/>
                        </a:buClr>
                        <a:buFont typeface="Wingdings" panose="05000000000000000000" pitchFamily="2" charset="2"/>
                        <a:defRPr sz="2000">
                          <a:solidFill>
                            <a:schemeClr val="tx2"/>
                          </a:solidFill>
                          <a:latin typeface="Arial" panose="020B0604020202020204" pitchFamily="34" charset="0"/>
                        </a:defRPr>
                      </a:lvl1pPr>
                      <a:lvl2pPr eaLnBrk="0" hangingPunct="0">
                        <a:spcBef>
                          <a:spcPct val="20000"/>
                        </a:spcBef>
                        <a:buClr>
                          <a:schemeClr val="tx2"/>
                        </a:buClr>
                        <a:buSzPct val="7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3pPr>
                      <a:lvl4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2000" b="1" i="0" u="none" strike="noStrike" cap="none" normalizeH="0" baseline="0" smtClean="0">
                          <a:ln>
                            <a:noFill/>
                          </a:ln>
                          <a:solidFill>
                            <a:schemeClr val="tx2"/>
                          </a:solidFill>
                          <a:effectLst/>
                          <a:latin typeface="Arial" panose="020B0604020202020204" pitchFamily="34" charset="0"/>
                        </a:rPr>
                        <a:t>Data</a:t>
                      </a:r>
                    </a:p>
                  </a:txBody>
                  <a:tcPr marT="45705" marB="45705" anchor="b" horzOverflow="overflow">
                    <a:lnL>
                      <a:noFill/>
                    </a:lnL>
                    <a:lnR cap="flat">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DDDDD"/>
                    </a:solidFill>
                  </a:tcPr>
                </a:tc>
              </a:tr>
            </a:tbl>
          </a:graphicData>
        </a:graphic>
      </p:graphicFrame>
      <p:sp>
        <p:nvSpPr>
          <p:cNvPr id="14361" name="AutoShape 32"/>
          <p:cNvSpPr>
            <a:spLocks noChangeArrowheads="1"/>
          </p:cNvSpPr>
          <p:nvPr/>
        </p:nvSpPr>
        <p:spPr bwMode="auto">
          <a:xfrm>
            <a:off x="6583363" y="1847850"/>
            <a:ext cx="2122487" cy="1006475"/>
          </a:xfrm>
          <a:prstGeom prst="roundRect">
            <a:avLst>
              <a:gd name="adj" fmla="val 50000"/>
            </a:avLst>
          </a:prstGeom>
          <a:solidFill>
            <a:schemeClr val="accent1"/>
          </a:solid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b="1">
                <a:solidFill>
                  <a:schemeClr val="bg1"/>
                </a:solidFill>
              </a:rPr>
              <a:t>Text box</a:t>
            </a:r>
          </a:p>
        </p:txBody>
      </p:sp>
      <p:sp>
        <p:nvSpPr>
          <p:cNvPr id="14362" name="AutoShape 33"/>
          <p:cNvSpPr>
            <a:spLocks noChangeArrowheads="1"/>
          </p:cNvSpPr>
          <p:nvPr/>
        </p:nvSpPr>
        <p:spPr bwMode="auto">
          <a:xfrm>
            <a:off x="6583363" y="3044825"/>
            <a:ext cx="2122487" cy="1006475"/>
          </a:xfrm>
          <a:prstGeom prst="roundRect">
            <a:avLst>
              <a:gd name="adj" fmla="val 50000"/>
            </a:avLst>
          </a:prstGeom>
          <a:solidFill>
            <a:schemeClr val="accent1"/>
          </a:solidFill>
          <a:ln>
            <a:noFill/>
          </a:ln>
          <a:effectLst>
            <a:outerShdw dist="107763" dir="2700000" algn="ctr" rotWithShape="0">
              <a:schemeClr val="bg2"/>
            </a:outerShdw>
          </a:effectLst>
          <a:extLst>
            <a:ext uri="{91240B29-F687-4F45-9708-019B960494DF}">
              <a14:hiddenLine xmlns:a14="http://schemas.microsoft.com/office/drawing/2010/main" w="9525">
                <a:solidFill>
                  <a:schemeClr val="bg1"/>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b="1">
                <a:solidFill>
                  <a:schemeClr val="bg1"/>
                </a:solidFill>
              </a:rPr>
              <a:t>Text box</a:t>
            </a:r>
          </a:p>
          <a:p>
            <a:pPr algn="ctr" eaLnBrk="1" hangingPunct="1"/>
            <a:r>
              <a:rPr lang="en-US" altLang="en-US" b="1">
                <a:solidFill>
                  <a:schemeClr val="bg1"/>
                </a:solidFill>
              </a:rPr>
              <a:t>With shadow</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56D2EC1-CA09-48A2-B7DA-62CF12DC1090}" type="slidenum">
              <a:rPr lang="en-US" altLang="en-US">
                <a:solidFill>
                  <a:schemeClr val="tx2"/>
                </a:solidFill>
              </a:rPr>
              <a:pPr/>
              <a:t>5</a:t>
            </a:fld>
            <a:endParaRPr lang="en-US" altLang="en-US">
              <a:solidFill>
                <a:schemeClr val="tx2"/>
              </a:solidFill>
            </a:endParaRPr>
          </a:p>
        </p:txBody>
      </p:sp>
      <p:sp>
        <p:nvSpPr>
          <p:cNvPr id="16387"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6388" name="Rectangle 3"/>
          <p:cNvSpPr>
            <a:spLocks noGrp="1"/>
          </p:cNvSpPr>
          <p:nvPr>
            <p:ph type="title"/>
          </p:nvPr>
        </p:nvSpPr>
        <p:spPr/>
        <p:txBody>
          <a:bodyPr/>
          <a:lstStyle/>
          <a:p>
            <a:r>
              <a:rPr lang="en-GB" altLang="en-US" smtClean="0">
                <a:latin typeface="Arial" panose="020B0604020202020204" pitchFamily="34" charset="0"/>
              </a:rPr>
              <a:t>Use of templates</a:t>
            </a:r>
            <a:endParaRPr lang="en-US" altLang="en-US" smtClean="0">
              <a:latin typeface="Arial" panose="020B0604020202020204" pitchFamily="34" charset="0"/>
            </a:endParaRPr>
          </a:p>
        </p:txBody>
      </p:sp>
      <p:sp>
        <p:nvSpPr>
          <p:cNvPr id="16389" name="Text Box 4"/>
          <p:cNvSpPr txBox="1">
            <a:spLocks noChangeArrowheads="1"/>
          </p:cNvSpPr>
          <p:nvPr/>
        </p:nvSpPr>
        <p:spPr bwMode="auto">
          <a:xfrm>
            <a:off x="1150938" y="168592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2000" b="1"/>
              <a:t>You are free to use these templates for your personal and business presentations.</a:t>
            </a:r>
          </a:p>
        </p:txBody>
      </p:sp>
      <p:sp>
        <p:nvSpPr>
          <p:cNvPr id="16390" name="Text Box 5"/>
          <p:cNvSpPr txBox="1">
            <a:spLocks noChangeArrowheads="1"/>
          </p:cNvSpPr>
          <p:nvPr/>
        </p:nvSpPr>
        <p:spPr bwMode="auto">
          <a:xfrm>
            <a:off x="1150938" y="3179763"/>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lr>
                <a:schemeClr val="tx2"/>
              </a:buClr>
              <a:buFont typeface="Wingdings" panose="05000000000000000000" pitchFamily="2" charset="2"/>
              <a:defRPr sz="2200">
                <a:solidFill>
                  <a:schemeClr val="tx2"/>
                </a:solidFill>
                <a:latin typeface="Arial" panose="020B0604020202020204" pitchFamily="34" charset="0"/>
              </a:defRPr>
            </a:lvl1pPr>
            <a:lvl2pPr marL="533400" indent="-266700">
              <a:spcBef>
                <a:spcPct val="20000"/>
              </a:spcBef>
              <a:buClr>
                <a:schemeClr val="tx2"/>
              </a:buClr>
              <a:buSzPct val="70000"/>
              <a:buFont typeface="Wingdings" panose="05000000000000000000" pitchFamily="2" charset="2"/>
              <a:buChar char="l"/>
              <a:defRPr sz="2000">
                <a:solidFill>
                  <a:schemeClr val="tx1"/>
                </a:solidFill>
                <a:latin typeface="Arial" panose="020B0604020202020204" pitchFamily="34" charset="0"/>
              </a:defRPr>
            </a:lvl2pPr>
            <a:lvl3pPr marL="550863" indent="-280988">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3pPr>
            <a:lvl4pPr marL="820738" indent="-268288">
              <a:spcBef>
                <a:spcPct val="20000"/>
              </a:spcBef>
              <a:buClr>
                <a:schemeClr val="tx2"/>
              </a:buClr>
              <a:buFont typeface="Wingdings" panose="05000000000000000000" pitchFamily="2" charset="2"/>
              <a:buChar char=""/>
              <a:defRPr>
                <a:solidFill>
                  <a:schemeClr val="tx1"/>
                </a:solidFill>
                <a:latin typeface="Arial" panose="020B0604020202020204" pitchFamily="34" charset="0"/>
              </a:defRPr>
            </a:lvl4pPr>
            <a:lvl5pPr marL="1062038" indent="-239713">
              <a:spcBef>
                <a:spcPct val="20000"/>
              </a:spcBef>
              <a:buClr>
                <a:schemeClr val="tx2"/>
              </a:buClr>
              <a:buFont typeface="Arial" panose="020B0604020202020204" pitchFamily="34" charset="0"/>
              <a:buChar char="–"/>
              <a:defRPr sz="1600">
                <a:solidFill>
                  <a:schemeClr val="tx1"/>
                </a:solidFill>
                <a:latin typeface="Arial" panose="020B0604020202020204" pitchFamily="34" charset="0"/>
              </a:defRPr>
            </a:lvl5pPr>
            <a:lvl6pPr marL="1519238" indent="-239713"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6pPr>
            <a:lvl7pPr marL="1976438" indent="-239713"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7pPr>
            <a:lvl8pPr marL="2433638" indent="-239713"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8pPr>
            <a:lvl9pPr marL="2890838" indent="-239713"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9pPr>
          </a:lstStyle>
          <a:p>
            <a:pPr eaLnBrk="1" hangingPunct="1">
              <a:spcBef>
                <a:spcPct val="0"/>
              </a:spcBef>
              <a:buClrTx/>
              <a:buFontTx/>
              <a:buNone/>
            </a:pPr>
            <a:r>
              <a:rPr lang="en-GB" altLang="en-US" sz="1600" b="1" u="sng">
                <a:solidFill>
                  <a:schemeClr val="tx1"/>
                </a:solidFill>
              </a:rPr>
              <a:t>Do</a:t>
            </a:r>
          </a:p>
          <a:p>
            <a:pPr eaLnBrk="1" hangingPunct="1">
              <a:spcBef>
                <a:spcPct val="0"/>
              </a:spcBef>
              <a:buClrTx/>
              <a:buFont typeface="Wingdings" panose="05000000000000000000" pitchFamily="2" charset="2"/>
              <a:buChar char="ü"/>
            </a:pPr>
            <a:r>
              <a:rPr lang="en-GB" altLang="en-US" sz="1400">
                <a:solidFill>
                  <a:schemeClr val="tx1"/>
                </a:solidFill>
              </a:rPr>
              <a:t>Use these templates for your presentations</a:t>
            </a:r>
          </a:p>
          <a:p>
            <a:pPr eaLnBrk="1" hangingPunct="1">
              <a:spcBef>
                <a:spcPct val="0"/>
              </a:spcBef>
              <a:buClrTx/>
              <a:buFont typeface="Wingdings" panose="05000000000000000000" pitchFamily="2" charset="2"/>
              <a:buChar char="ü"/>
            </a:pPr>
            <a:r>
              <a:rPr lang="en-GB" altLang="en-US" sz="1400">
                <a:solidFill>
                  <a:schemeClr val="tx1"/>
                </a:solidFill>
              </a:rPr>
              <a:t>Display your presentation on a web site provided that it is not for the purpose of downloading the template.</a:t>
            </a:r>
          </a:p>
          <a:p>
            <a:pPr eaLnBrk="1" hangingPunct="1">
              <a:spcBef>
                <a:spcPct val="0"/>
              </a:spcBef>
              <a:buClrTx/>
              <a:buFont typeface="Wingdings" panose="05000000000000000000" pitchFamily="2" charset="2"/>
              <a:buChar char="ü"/>
            </a:pPr>
            <a:r>
              <a:rPr lang="en-US" altLang="en-US" sz="1400">
                <a:solidFill>
                  <a:schemeClr val="tx1"/>
                </a:solidFill>
              </a:rPr>
              <a:t>If you like these templates, we would always appreciate a link back to our website.  Many thanks.</a:t>
            </a:r>
          </a:p>
          <a:p>
            <a:pPr eaLnBrk="1" hangingPunct="1">
              <a:spcBef>
                <a:spcPct val="0"/>
              </a:spcBef>
              <a:buClrTx/>
              <a:buFont typeface="Wingdings" panose="05000000000000000000" pitchFamily="2" charset="2"/>
              <a:buChar char="ü"/>
            </a:pPr>
            <a:endParaRPr lang="en-US" altLang="en-US" sz="1400">
              <a:solidFill>
                <a:schemeClr val="tx1"/>
              </a:solidFill>
            </a:endParaRPr>
          </a:p>
        </p:txBody>
      </p:sp>
      <p:sp>
        <p:nvSpPr>
          <p:cNvPr id="16391" name="Text Box 6"/>
          <p:cNvSpPr txBox="1">
            <a:spLocks noChangeArrowheads="1"/>
          </p:cNvSpPr>
          <p:nvPr/>
        </p:nvSpPr>
        <p:spPr bwMode="auto">
          <a:xfrm>
            <a:off x="4495800" y="3179763"/>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lr>
                <a:schemeClr val="tx2"/>
              </a:buClr>
              <a:buFont typeface="Wingdings" panose="05000000000000000000" pitchFamily="2" charset="2"/>
              <a:defRPr sz="2200">
                <a:solidFill>
                  <a:schemeClr val="tx2"/>
                </a:solidFill>
                <a:latin typeface="Arial" panose="020B0604020202020204" pitchFamily="34" charset="0"/>
              </a:defRPr>
            </a:lvl1pPr>
            <a:lvl2pPr marL="268288" indent="-266700">
              <a:spcBef>
                <a:spcPct val="20000"/>
              </a:spcBef>
              <a:buClr>
                <a:schemeClr val="tx2"/>
              </a:buClr>
              <a:buSzPct val="70000"/>
              <a:buFont typeface="Wingdings" panose="05000000000000000000" pitchFamily="2" charset="2"/>
              <a:buChar char="l"/>
              <a:defRPr sz="2000">
                <a:solidFill>
                  <a:schemeClr val="tx1"/>
                </a:solidFill>
                <a:latin typeface="Arial" panose="020B0604020202020204" pitchFamily="34" charset="0"/>
              </a:defRPr>
            </a:lvl2pPr>
            <a:lvl3pPr marL="550863" indent="-280988">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3pPr>
            <a:lvl4pPr marL="820738" indent="-268288">
              <a:spcBef>
                <a:spcPct val="20000"/>
              </a:spcBef>
              <a:buClr>
                <a:schemeClr val="tx2"/>
              </a:buClr>
              <a:buFont typeface="Wingdings" panose="05000000000000000000" pitchFamily="2" charset="2"/>
              <a:buChar char=""/>
              <a:defRPr>
                <a:solidFill>
                  <a:schemeClr val="tx1"/>
                </a:solidFill>
                <a:latin typeface="Arial" panose="020B0604020202020204" pitchFamily="34" charset="0"/>
              </a:defRPr>
            </a:lvl4pPr>
            <a:lvl5pPr marL="1062038" indent="-239713">
              <a:spcBef>
                <a:spcPct val="20000"/>
              </a:spcBef>
              <a:buClr>
                <a:schemeClr val="tx2"/>
              </a:buClr>
              <a:buFont typeface="Arial" panose="020B0604020202020204" pitchFamily="34" charset="0"/>
              <a:buChar char="–"/>
              <a:defRPr sz="1600">
                <a:solidFill>
                  <a:schemeClr val="tx1"/>
                </a:solidFill>
                <a:latin typeface="Arial" panose="020B0604020202020204" pitchFamily="34" charset="0"/>
              </a:defRPr>
            </a:lvl5pPr>
            <a:lvl6pPr marL="1519238" indent="-239713"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6pPr>
            <a:lvl7pPr marL="1976438" indent="-239713"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7pPr>
            <a:lvl8pPr marL="2433638" indent="-239713"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8pPr>
            <a:lvl9pPr marL="2890838" indent="-239713"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9pPr>
          </a:lstStyle>
          <a:p>
            <a:pPr eaLnBrk="1" hangingPunct="1">
              <a:spcBef>
                <a:spcPct val="0"/>
              </a:spcBef>
              <a:buClrTx/>
              <a:buFontTx/>
              <a:buNone/>
            </a:pPr>
            <a:r>
              <a:rPr lang="en-GB" altLang="en-US" sz="1600" b="1" u="sng">
                <a:solidFill>
                  <a:schemeClr val="tx1"/>
                </a:solidFill>
              </a:rPr>
              <a:t>Don’t</a:t>
            </a:r>
          </a:p>
          <a:p>
            <a:pPr eaLnBrk="1" hangingPunct="1">
              <a:spcBef>
                <a:spcPct val="0"/>
              </a:spcBef>
              <a:buClrTx/>
              <a:buFont typeface="Wingdings" panose="05000000000000000000" pitchFamily="2" charset="2"/>
              <a:buChar char="û"/>
            </a:pPr>
            <a:r>
              <a:rPr lang="en-GB" altLang="en-US" sz="1400">
                <a:solidFill>
                  <a:schemeClr val="tx1"/>
                </a:solidFill>
              </a:rPr>
              <a:t>Resell or distribute these templates</a:t>
            </a:r>
          </a:p>
          <a:p>
            <a:pPr eaLnBrk="1" hangingPunct="1">
              <a:spcBef>
                <a:spcPct val="0"/>
              </a:spcBef>
              <a:buClrTx/>
              <a:buFont typeface="Wingdings" panose="05000000000000000000" pitchFamily="2" charset="2"/>
              <a:buChar char="û"/>
            </a:pPr>
            <a:r>
              <a:rPr lang="en-GB" altLang="en-US" sz="1400">
                <a:solidFill>
                  <a:schemeClr val="tx1"/>
                </a:solidFill>
              </a:rPr>
              <a:t>Put these templates on a website for download.  This includes uploading them onto file sharing networks like Slideshare, Myspace, Facebook, bit torrent etc</a:t>
            </a:r>
          </a:p>
          <a:p>
            <a:pPr eaLnBrk="1" hangingPunct="1">
              <a:spcBef>
                <a:spcPct val="0"/>
              </a:spcBef>
              <a:buClrTx/>
              <a:buFont typeface="Wingdings" panose="05000000000000000000" pitchFamily="2" charset="2"/>
              <a:buChar char="û"/>
            </a:pPr>
            <a:r>
              <a:rPr lang="en-GB" altLang="en-US" sz="1400">
                <a:solidFill>
                  <a:schemeClr val="tx1"/>
                </a:solidFill>
              </a:rPr>
              <a:t>Pass off any of our created content as your own work</a:t>
            </a:r>
            <a:endParaRPr lang="en-US" altLang="en-US" sz="1400">
              <a:solidFill>
                <a:schemeClr val="tx1"/>
              </a:solidFill>
            </a:endParaRPr>
          </a:p>
        </p:txBody>
      </p:sp>
      <p:sp>
        <p:nvSpPr>
          <p:cNvPr id="16392"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t>You can find many more free templates on the Presentation Magazine website </a:t>
            </a:r>
            <a:r>
              <a:rPr lang="en-GB" altLang="en-US" sz="2000" b="1">
                <a:hlinkClick r:id="rId3"/>
              </a:rPr>
              <a:t>www.presentationmagazine.com</a:t>
            </a:r>
            <a:r>
              <a:rPr lang="en-GB" altLang="en-US" sz="2000" b="1"/>
              <a:t>  </a:t>
            </a:r>
            <a:endParaRPr lang="en-US" altLang="en-US" sz="2000" b="1"/>
          </a:p>
        </p:txBody>
      </p:sp>
      <p:sp>
        <p:nvSpPr>
          <p:cNvPr id="16393" name="Text Box 8"/>
          <p:cNvSpPr txBox="1">
            <a:spLocks noChangeArrowheads="1"/>
          </p:cNvSpPr>
          <p:nvPr/>
        </p:nvSpPr>
        <p:spPr bwMode="auto">
          <a:xfrm>
            <a:off x="1150938" y="2384425"/>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1400"/>
              <a:t>We have put a lot of work into developing all these templates and retain the copyright in them.  They are not Open Source templates.  You can use them freely providing that you do not redistribute or sell them.</a:t>
            </a:r>
            <a:endParaRPr lang="en-US" altLang="en-US" sz="140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1">
      <a:dk1>
        <a:srgbClr val="000000"/>
      </a:dk1>
      <a:lt1>
        <a:srgbClr val="FFFFFF"/>
      </a:lt1>
      <a:dk2>
        <a:srgbClr val="401579"/>
      </a:dk2>
      <a:lt2>
        <a:srgbClr val="C0C0C0"/>
      </a:lt2>
      <a:accent1>
        <a:srgbClr val="21B2DF"/>
      </a:accent1>
      <a:accent2>
        <a:srgbClr val="4848D0"/>
      </a:accent2>
      <a:accent3>
        <a:srgbClr val="FFFFFF"/>
      </a:accent3>
      <a:accent4>
        <a:srgbClr val="000000"/>
      </a:accent4>
      <a:accent5>
        <a:srgbClr val="ABD5EC"/>
      </a:accent5>
      <a:accent6>
        <a:srgbClr val="4040BC"/>
      </a:accent6>
      <a:hlink>
        <a:srgbClr val="8182DF"/>
      </a:hlink>
      <a:folHlink>
        <a:srgbClr val="DD3B5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401579"/>
        </a:dk2>
        <a:lt2>
          <a:srgbClr val="C0C0C0"/>
        </a:lt2>
        <a:accent1>
          <a:srgbClr val="21B2DF"/>
        </a:accent1>
        <a:accent2>
          <a:srgbClr val="4848D0"/>
        </a:accent2>
        <a:accent3>
          <a:srgbClr val="FFFFFF"/>
        </a:accent3>
        <a:accent4>
          <a:srgbClr val="000000"/>
        </a:accent4>
        <a:accent5>
          <a:srgbClr val="ABD5EC"/>
        </a:accent5>
        <a:accent6>
          <a:srgbClr val="4040BC"/>
        </a:accent6>
        <a:hlink>
          <a:srgbClr val="8182DF"/>
        </a:hlink>
        <a:folHlink>
          <a:srgbClr val="DD3B5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183</TotalTime>
  <Words>246</Words>
  <Application>Microsoft Office PowerPoint</Application>
  <PresentationFormat>On-screen Show (4:3)</PresentationFormat>
  <Paragraphs>49</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Office Theme</vt:lpstr>
      <vt:lpstr>Chart</vt:lpstr>
      <vt:lpstr>Fast Ferry</vt:lpstr>
      <vt:lpstr>Example of suggested  chart formatting </vt:lpstr>
      <vt:lpstr>Slide Title to go here, can run over two lines if necessary</vt:lpstr>
      <vt:lpstr>Examples of suggested formatting styles</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Fast Ferry Template</dc:title>
  <dc:subject>PowerPoint Template</dc:subject>
  <dc:creator>Presentation Magazine</dc:creator>
  <cp:lastModifiedBy>Nasrin</cp:lastModifiedBy>
  <cp:revision>25</cp:revision>
  <dcterms:created xsi:type="dcterms:W3CDTF">2007-05-31T17:14:01Z</dcterms:created>
  <dcterms:modified xsi:type="dcterms:W3CDTF">2015-12-14T12:41:28Z</dcterms:modified>
  <cp:category>Transport</cp:category>
</cp:coreProperties>
</file>