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handoutMasterIdLst>
    <p:handoutMasterId r:id="rId8"/>
  </p:handoutMasterIdLst>
  <p:sldIdLst>
    <p:sldId id="266" r:id="rId2"/>
    <p:sldId id="270" r:id="rId3"/>
    <p:sldId id="269" r:id="rId4"/>
    <p:sldId id="271" r:id="rId5"/>
    <p:sldId id="274" r:id="rId6"/>
  </p:sldIdLst>
  <p:sldSz cx="9144000" cy="6858000" type="screen4x3"/>
  <p:notesSz cx="6858000" cy="9144000"/>
  <p:defaultTextStyle>
    <a:defPPr>
      <a:defRPr lang="en-US"/>
    </a:defPPr>
    <a:lvl1pPr algn="l" rtl="0" eaLnBrk="0" fontAlgn="base" hangingPunct="0">
      <a:spcBef>
        <a:spcPct val="0"/>
      </a:spcBef>
      <a:spcAft>
        <a:spcPct val="0"/>
      </a:spcAft>
      <a:defRPr b="1"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b="1"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b="1"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b="1"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b="1"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b="1"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b="1"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b="1"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b="1"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9FF"/>
    <a:srgbClr val="333399"/>
    <a:srgbClr val="FFCC66"/>
    <a:srgbClr val="363080"/>
    <a:srgbClr val="5850A5"/>
    <a:srgbClr val="342F61"/>
    <a:srgbClr val="463F83"/>
    <a:srgbClr val="BB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8098" autoAdjust="0"/>
  </p:normalViewPr>
  <p:slideViewPr>
    <p:cSldViewPr>
      <p:cViewPr varScale="1">
        <p:scale>
          <a:sx n="72" d="100"/>
          <a:sy n="72" d="100"/>
        </p:scale>
        <p:origin x="-450" y="-102"/>
      </p:cViewPr>
      <p:guideLst>
        <p:guide orient="horz" pos="2160"/>
        <p:guide pos="2880"/>
      </p:guideLst>
    </p:cSldViewPr>
  </p:slideViewPr>
  <p:notesTextViewPr>
    <p:cViewPr>
      <p:scale>
        <a:sx n="100" d="100"/>
        <a:sy n="100" d="100"/>
      </p:scale>
      <p:origin x="0" y="0"/>
    </p:cViewPr>
  </p:notesTextViewPr>
  <p:notesViewPr>
    <p:cSldViewPr>
      <p:cViewPr varScale="1">
        <p:scale>
          <a:sx n="66" d="100"/>
          <a:sy n="66" d="100"/>
        </p:scale>
        <p:origin x="0" y="0"/>
      </p:cViewPr>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b="0" smtClean="0"/>
            </a:lvl1pPr>
          </a:lstStyle>
          <a:p>
            <a:pPr>
              <a:defRPr/>
            </a:pPr>
            <a:endParaRPr lang="en-US" altLang="en-US"/>
          </a:p>
        </p:txBody>
      </p:sp>
      <p:sp>
        <p:nvSpPr>
          <p:cNvPr id="39939"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b="0" smtClean="0"/>
            </a:lvl1pPr>
          </a:lstStyle>
          <a:p>
            <a:pPr>
              <a:defRPr/>
            </a:pPr>
            <a:endParaRPr lang="en-US" altLang="en-US"/>
          </a:p>
        </p:txBody>
      </p:sp>
      <p:sp>
        <p:nvSpPr>
          <p:cNvPr id="39940"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b="0" smtClean="0"/>
            </a:lvl1pPr>
          </a:lstStyle>
          <a:p>
            <a:pPr>
              <a:defRPr/>
            </a:pPr>
            <a:endParaRPr lang="en-US" altLang="en-US"/>
          </a:p>
        </p:txBody>
      </p:sp>
      <p:sp>
        <p:nvSpPr>
          <p:cNvPr id="39941"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b="0" smtClean="0"/>
            </a:lvl1pPr>
          </a:lstStyle>
          <a:p>
            <a:pPr>
              <a:defRPr/>
            </a:pPr>
            <a:fld id="{967D3BE6-BD47-4499-B471-0E77687DABBD}" type="slidenum">
              <a:rPr lang="en-US" altLang="en-US"/>
              <a:pPr>
                <a:defRPr/>
              </a:pPr>
              <a:t>‹#›</a:t>
            </a:fld>
            <a:endParaRPr lang="en-US" altLang="en-US"/>
          </a:p>
        </p:txBody>
      </p:sp>
    </p:spTree>
    <p:extLst>
      <p:ext uri="{BB962C8B-B14F-4D97-AF65-F5344CB8AC3E}">
        <p14:creationId xmlns:p14="http://schemas.microsoft.com/office/powerpoint/2010/main" val="6329731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b="0" smtClean="0"/>
            </a:lvl1pPr>
          </a:lstStyle>
          <a:p>
            <a:pPr>
              <a:defRPr/>
            </a:pPr>
            <a:endParaRPr lang="en-GB" altLang="en-US"/>
          </a:p>
        </p:txBody>
      </p:sp>
      <p:sp>
        <p:nvSpPr>
          <p:cNvPr id="5939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b="0" smtClean="0"/>
            </a:lvl1pPr>
          </a:lstStyle>
          <a:p>
            <a:pPr>
              <a:defRPr/>
            </a:pPr>
            <a:endParaRPr lang="en-GB"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939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noProof="0" smtClean="0"/>
              <a:t>Click to edit Master text styles</a:t>
            </a:r>
          </a:p>
          <a:p>
            <a:pPr lvl="1"/>
            <a:r>
              <a:rPr lang="en-GB" altLang="en-US" noProof="0" smtClean="0"/>
              <a:t>Second level</a:t>
            </a:r>
          </a:p>
          <a:p>
            <a:pPr lvl="2"/>
            <a:r>
              <a:rPr lang="en-GB" altLang="en-US" noProof="0" smtClean="0"/>
              <a:t>Third level</a:t>
            </a:r>
          </a:p>
          <a:p>
            <a:pPr lvl="3"/>
            <a:r>
              <a:rPr lang="en-GB" altLang="en-US" noProof="0" smtClean="0"/>
              <a:t>Fourth level</a:t>
            </a:r>
          </a:p>
          <a:p>
            <a:pPr lvl="4"/>
            <a:r>
              <a:rPr lang="en-GB" altLang="en-US" noProof="0" smtClean="0"/>
              <a:t>Fifth level</a:t>
            </a:r>
          </a:p>
        </p:txBody>
      </p:sp>
      <p:sp>
        <p:nvSpPr>
          <p:cNvPr id="5939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b="0" smtClean="0"/>
            </a:lvl1pPr>
          </a:lstStyle>
          <a:p>
            <a:pPr>
              <a:defRPr/>
            </a:pPr>
            <a:endParaRPr lang="en-GB" altLang="en-US"/>
          </a:p>
        </p:txBody>
      </p:sp>
      <p:sp>
        <p:nvSpPr>
          <p:cNvPr id="5939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b="0" smtClean="0"/>
            </a:lvl1pPr>
          </a:lstStyle>
          <a:p>
            <a:pPr>
              <a:defRPr/>
            </a:pPr>
            <a:fld id="{09C4C99D-2302-4C69-8634-B6DCBA07D6FB}" type="slidenum">
              <a:rPr lang="en-GB" altLang="en-US"/>
              <a:pPr>
                <a:defRPr/>
              </a:pPr>
              <a:t>‹#›</a:t>
            </a:fld>
            <a:endParaRPr lang="en-GB" altLang="en-US"/>
          </a:p>
        </p:txBody>
      </p:sp>
    </p:spTree>
    <p:extLst>
      <p:ext uri="{BB962C8B-B14F-4D97-AF65-F5344CB8AC3E}">
        <p14:creationId xmlns:p14="http://schemas.microsoft.com/office/powerpoint/2010/main" val="233041206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fld id="{88CA2D24-BEAE-4280-B391-E4BFB3825F28}" type="slidenum">
              <a:rPr lang="en-GB" altLang="en-US" b="0"/>
              <a:pPr/>
              <a:t>1</a:t>
            </a:fld>
            <a:endParaRPr lang="en-GB" altLang="en-US" b="0"/>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6256914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fld id="{773D8E3C-2F18-4043-9328-5F3AF5885EC1}" type="slidenum">
              <a:rPr lang="en-GB" altLang="en-US" b="0"/>
              <a:pPr/>
              <a:t>2</a:t>
            </a:fld>
            <a:endParaRPr lang="en-GB" altLang="en-US" b="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1170757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fld id="{42B583C1-B2D0-4BD4-A5B4-4829E037BF80}" type="slidenum">
              <a:rPr lang="en-GB" altLang="en-US" b="0"/>
              <a:pPr/>
              <a:t>3</a:t>
            </a:fld>
            <a:endParaRPr lang="en-GB" altLang="en-US" b="0"/>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6497065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fld id="{7CFABFAE-9122-47C7-B8CC-39790CEEECE3}" type="slidenum">
              <a:rPr lang="en-GB" altLang="en-US" b="0"/>
              <a:pPr/>
              <a:t>4</a:t>
            </a:fld>
            <a:endParaRPr lang="en-GB" altLang="en-US" b="0"/>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5960163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fld id="{CEFBC09D-4716-4AF2-97ED-661C47EF0CE8}" type="slidenum">
              <a:rPr lang="en-GB" altLang="en-US" b="0"/>
              <a:pPr/>
              <a:t>5</a:t>
            </a:fld>
            <a:endParaRPr lang="en-GB" altLang="en-US" b="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1948255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02"/>
          <p:cNvGrpSpPr>
            <a:grpSpLocks/>
          </p:cNvGrpSpPr>
          <p:nvPr/>
        </p:nvGrpSpPr>
        <p:grpSpPr bwMode="auto">
          <a:xfrm>
            <a:off x="3959225" y="3429000"/>
            <a:ext cx="5040313" cy="2736850"/>
            <a:chOff x="136" y="2908"/>
            <a:chExt cx="2177" cy="1182"/>
          </a:xfrm>
        </p:grpSpPr>
        <p:grpSp>
          <p:nvGrpSpPr>
            <p:cNvPr id="5" name="Group 203"/>
            <p:cNvGrpSpPr>
              <a:grpSpLocks/>
            </p:cNvGrpSpPr>
            <p:nvPr/>
          </p:nvGrpSpPr>
          <p:grpSpPr bwMode="auto">
            <a:xfrm>
              <a:off x="975" y="3157"/>
              <a:ext cx="499" cy="909"/>
              <a:chOff x="998" y="3157"/>
              <a:chExt cx="499" cy="909"/>
            </a:xfrm>
          </p:grpSpPr>
          <p:sp>
            <p:nvSpPr>
              <p:cNvPr id="14" name="AutoShape 204"/>
              <p:cNvSpPr>
                <a:spLocks noChangeArrowheads="1"/>
              </p:cNvSpPr>
              <p:nvPr/>
            </p:nvSpPr>
            <p:spPr bwMode="auto">
              <a:xfrm>
                <a:off x="998" y="3634"/>
                <a:ext cx="499" cy="432"/>
              </a:xfrm>
              <a:prstGeom prst="hexagon">
                <a:avLst>
                  <a:gd name="adj" fmla="val 28877"/>
                  <a:gd name="vf" fmla="val 115470"/>
                </a:avLst>
              </a:prstGeom>
              <a:solidFill>
                <a:schemeClr val="hlink"/>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5" name="AutoShape 205"/>
              <p:cNvSpPr>
                <a:spLocks noChangeArrowheads="1"/>
              </p:cNvSpPr>
              <p:nvPr/>
            </p:nvSpPr>
            <p:spPr bwMode="auto">
              <a:xfrm>
                <a:off x="998" y="3157"/>
                <a:ext cx="499" cy="432"/>
              </a:xfrm>
              <a:prstGeom prst="hexagon">
                <a:avLst>
                  <a:gd name="adj" fmla="val 28877"/>
                  <a:gd name="vf" fmla="val 115470"/>
                </a:avLst>
              </a:prstGeom>
              <a:solidFill>
                <a:schemeClr val="hlink"/>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sp>
          <p:nvSpPr>
            <p:cNvPr id="6" name="AutoShape 206"/>
            <p:cNvSpPr>
              <a:spLocks noChangeArrowheads="1"/>
            </p:cNvSpPr>
            <p:nvPr/>
          </p:nvSpPr>
          <p:spPr bwMode="auto">
            <a:xfrm>
              <a:off x="1395" y="3408"/>
              <a:ext cx="499" cy="432"/>
            </a:xfrm>
            <a:prstGeom prst="hexagon">
              <a:avLst>
                <a:gd name="adj" fmla="val 28877"/>
                <a:gd name="vf" fmla="val 115470"/>
              </a:avLst>
            </a:prstGeom>
            <a:solidFill>
              <a:schemeClr val="hlink"/>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 name="AutoShape 207"/>
            <p:cNvSpPr>
              <a:spLocks noChangeArrowheads="1"/>
            </p:cNvSpPr>
            <p:nvPr/>
          </p:nvSpPr>
          <p:spPr bwMode="auto">
            <a:xfrm>
              <a:off x="1814" y="3658"/>
              <a:ext cx="499" cy="432"/>
            </a:xfrm>
            <a:prstGeom prst="hexagon">
              <a:avLst>
                <a:gd name="adj" fmla="val 28877"/>
                <a:gd name="vf" fmla="val 115470"/>
              </a:avLst>
            </a:prstGeom>
            <a:solidFill>
              <a:schemeClr val="hlink"/>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nvGrpSpPr>
            <p:cNvPr id="8" name="Group 208"/>
            <p:cNvGrpSpPr>
              <a:grpSpLocks/>
            </p:cNvGrpSpPr>
            <p:nvPr/>
          </p:nvGrpSpPr>
          <p:grpSpPr bwMode="auto">
            <a:xfrm>
              <a:off x="556" y="2908"/>
              <a:ext cx="499" cy="908"/>
              <a:chOff x="567" y="2908"/>
              <a:chExt cx="499" cy="908"/>
            </a:xfrm>
          </p:grpSpPr>
          <p:sp>
            <p:nvSpPr>
              <p:cNvPr id="12" name="AutoShape 209"/>
              <p:cNvSpPr>
                <a:spLocks noChangeArrowheads="1"/>
              </p:cNvSpPr>
              <p:nvPr/>
            </p:nvSpPr>
            <p:spPr bwMode="auto">
              <a:xfrm>
                <a:off x="567" y="3384"/>
                <a:ext cx="499" cy="432"/>
              </a:xfrm>
              <a:prstGeom prst="hexagon">
                <a:avLst>
                  <a:gd name="adj" fmla="val 28877"/>
                  <a:gd name="vf" fmla="val 115470"/>
                </a:avLst>
              </a:prstGeom>
              <a:solidFill>
                <a:schemeClr val="hlink"/>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3" name="AutoShape 210"/>
              <p:cNvSpPr>
                <a:spLocks noChangeArrowheads="1"/>
              </p:cNvSpPr>
              <p:nvPr/>
            </p:nvSpPr>
            <p:spPr bwMode="auto">
              <a:xfrm>
                <a:off x="567" y="2908"/>
                <a:ext cx="499" cy="432"/>
              </a:xfrm>
              <a:prstGeom prst="hexagon">
                <a:avLst>
                  <a:gd name="adj" fmla="val 28877"/>
                  <a:gd name="vf" fmla="val 115470"/>
                </a:avLst>
              </a:prstGeom>
              <a:solidFill>
                <a:schemeClr val="hlink"/>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grpSp>
          <p:nvGrpSpPr>
            <p:cNvPr id="9" name="Group 211"/>
            <p:cNvGrpSpPr>
              <a:grpSpLocks/>
            </p:cNvGrpSpPr>
            <p:nvPr/>
          </p:nvGrpSpPr>
          <p:grpSpPr bwMode="auto">
            <a:xfrm>
              <a:off x="136" y="3135"/>
              <a:ext cx="499" cy="909"/>
              <a:chOff x="136" y="3135"/>
              <a:chExt cx="499" cy="909"/>
            </a:xfrm>
          </p:grpSpPr>
          <p:sp>
            <p:nvSpPr>
              <p:cNvPr id="10" name="AutoShape 212"/>
              <p:cNvSpPr>
                <a:spLocks noChangeArrowheads="1"/>
              </p:cNvSpPr>
              <p:nvPr/>
            </p:nvSpPr>
            <p:spPr bwMode="auto">
              <a:xfrm>
                <a:off x="136" y="3135"/>
                <a:ext cx="499" cy="432"/>
              </a:xfrm>
              <a:prstGeom prst="hexagon">
                <a:avLst>
                  <a:gd name="adj" fmla="val 28877"/>
                  <a:gd name="vf" fmla="val 115470"/>
                </a:avLst>
              </a:prstGeom>
              <a:solidFill>
                <a:schemeClr val="hlink"/>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 name="AutoShape 213"/>
              <p:cNvSpPr>
                <a:spLocks noChangeArrowheads="1"/>
              </p:cNvSpPr>
              <p:nvPr/>
            </p:nvSpPr>
            <p:spPr bwMode="auto">
              <a:xfrm>
                <a:off x="136" y="3612"/>
                <a:ext cx="499" cy="432"/>
              </a:xfrm>
              <a:prstGeom prst="hexagon">
                <a:avLst>
                  <a:gd name="adj" fmla="val 28877"/>
                  <a:gd name="vf" fmla="val 115470"/>
                </a:avLst>
              </a:prstGeom>
              <a:solidFill>
                <a:schemeClr val="hlink"/>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grpSp>
      <p:grpSp>
        <p:nvGrpSpPr>
          <p:cNvPr id="16" name="Group 178"/>
          <p:cNvGrpSpPr>
            <a:grpSpLocks/>
          </p:cNvGrpSpPr>
          <p:nvPr/>
        </p:nvGrpSpPr>
        <p:grpSpPr bwMode="auto">
          <a:xfrm flipH="1">
            <a:off x="5545138" y="80963"/>
            <a:ext cx="3455987" cy="1876425"/>
            <a:chOff x="136" y="2908"/>
            <a:chExt cx="2177" cy="1182"/>
          </a:xfrm>
        </p:grpSpPr>
        <p:grpSp>
          <p:nvGrpSpPr>
            <p:cNvPr id="17" name="Group 179"/>
            <p:cNvGrpSpPr>
              <a:grpSpLocks/>
            </p:cNvGrpSpPr>
            <p:nvPr/>
          </p:nvGrpSpPr>
          <p:grpSpPr bwMode="auto">
            <a:xfrm>
              <a:off x="975" y="3157"/>
              <a:ext cx="499" cy="909"/>
              <a:chOff x="998" y="3157"/>
              <a:chExt cx="499" cy="909"/>
            </a:xfrm>
          </p:grpSpPr>
          <p:sp>
            <p:nvSpPr>
              <p:cNvPr id="26" name="AutoShape 180"/>
              <p:cNvSpPr>
                <a:spLocks noChangeArrowheads="1"/>
              </p:cNvSpPr>
              <p:nvPr/>
            </p:nvSpPr>
            <p:spPr bwMode="auto">
              <a:xfrm>
                <a:off x="998" y="3634"/>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27" name="AutoShape 181"/>
              <p:cNvSpPr>
                <a:spLocks noChangeArrowheads="1"/>
              </p:cNvSpPr>
              <p:nvPr/>
            </p:nvSpPr>
            <p:spPr bwMode="auto">
              <a:xfrm>
                <a:off x="998" y="3157"/>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sp>
          <p:nvSpPr>
            <p:cNvPr id="18" name="AutoShape 182"/>
            <p:cNvSpPr>
              <a:spLocks noChangeArrowheads="1"/>
            </p:cNvSpPr>
            <p:nvPr/>
          </p:nvSpPr>
          <p:spPr bwMode="auto">
            <a:xfrm>
              <a:off x="1395" y="3408"/>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9" name="AutoShape 183"/>
            <p:cNvSpPr>
              <a:spLocks noChangeArrowheads="1"/>
            </p:cNvSpPr>
            <p:nvPr/>
          </p:nvSpPr>
          <p:spPr bwMode="auto">
            <a:xfrm>
              <a:off x="1814" y="3658"/>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nvGrpSpPr>
            <p:cNvPr id="20" name="Group 184"/>
            <p:cNvGrpSpPr>
              <a:grpSpLocks/>
            </p:cNvGrpSpPr>
            <p:nvPr/>
          </p:nvGrpSpPr>
          <p:grpSpPr bwMode="auto">
            <a:xfrm>
              <a:off x="556" y="2908"/>
              <a:ext cx="499" cy="908"/>
              <a:chOff x="567" y="2908"/>
              <a:chExt cx="499" cy="908"/>
            </a:xfrm>
          </p:grpSpPr>
          <p:sp>
            <p:nvSpPr>
              <p:cNvPr id="24" name="AutoShape 185"/>
              <p:cNvSpPr>
                <a:spLocks noChangeArrowheads="1"/>
              </p:cNvSpPr>
              <p:nvPr/>
            </p:nvSpPr>
            <p:spPr bwMode="auto">
              <a:xfrm>
                <a:off x="567" y="3384"/>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25" name="AutoShape 186"/>
              <p:cNvSpPr>
                <a:spLocks noChangeArrowheads="1"/>
              </p:cNvSpPr>
              <p:nvPr/>
            </p:nvSpPr>
            <p:spPr bwMode="auto">
              <a:xfrm>
                <a:off x="567" y="2908"/>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grpSp>
          <p:nvGrpSpPr>
            <p:cNvPr id="21" name="Group 187"/>
            <p:cNvGrpSpPr>
              <a:grpSpLocks/>
            </p:cNvGrpSpPr>
            <p:nvPr/>
          </p:nvGrpSpPr>
          <p:grpSpPr bwMode="auto">
            <a:xfrm>
              <a:off x="136" y="3135"/>
              <a:ext cx="499" cy="909"/>
              <a:chOff x="136" y="3135"/>
              <a:chExt cx="499" cy="909"/>
            </a:xfrm>
          </p:grpSpPr>
          <p:sp>
            <p:nvSpPr>
              <p:cNvPr id="22" name="AutoShape 188"/>
              <p:cNvSpPr>
                <a:spLocks noChangeArrowheads="1"/>
              </p:cNvSpPr>
              <p:nvPr/>
            </p:nvSpPr>
            <p:spPr bwMode="auto">
              <a:xfrm>
                <a:off x="136" y="3135"/>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23" name="AutoShape 189"/>
              <p:cNvSpPr>
                <a:spLocks noChangeArrowheads="1"/>
              </p:cNvSpPr>
              <p:nvPr/>
            </p:nvSpPr>
            <p:spPr bwMode="auto">
              <a:xfrm>
                <a:off x="136" y="3612"/>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grpSp>
      <p:grpSp>
        <p:nvGrpSpPr>
          <p:cNvPr id="28" name="Group 166"/>
          <p:cNvGrpSpPr>
            <a:grpSpLocks/>
          </p:cNvGrpSpPr>
          <p:nvPr/>
        </p:nvGrpSpPr>
        <p:grpSpPr bwMode="auto">
          <a:xfrm>
            <a:off x="142875" y="4865688"/>
            <a:ext cx="3455988" cy="1876425"/>
            <a:chOff x="136" y="2908"/>
            <a:chExt cx="2177" cy="1182"/>
          </a:xfrm>
        </p:grpSpPr>
        <p:grpSp>
          <p:nvGrpSpPr>
            <p:cNvPr id="29" name="Group 167"/>
            <p:cNvGrpSpPr>
              <a:grpSpLocks/>
            </p:cNvGrpSpPr>
            <p:nvPr/>
          </p:nvGrpSpPr>
          <p:grpSpPr bwMode="auto">
            <a:xfrm>
              <a:off x="975" y="3157"/>
              <a:ext cx="499" cy="909"/>
              <a:chOff x="998" y="3157"/>
              <a:chExt cx="499" cy="909"/>
            </a:xfrm>
          </p:grpSpPr>
          <p:sp>
            <p:nvSpPr>
              <p:cNvPr id="38" name="AutoShape 168"/>
              <p:cNvSpPr>
                <a:spLocks noChangeArrowheads="1"/>
              </p:cNvSpPr>
              <p:nvPr/>
            </p:nvSpPr>
            <p:spPr bwMode="auto">
              <a:xfrm>
                <a:off x="998" y="3634"/>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39" name="AutoShape 169"/>
              <p:cNvSpPr>
                <a:spLocks noChangeArrowheads="1"/>
              </p:cNvSpPr>
              <p:nvPr/>
            </p:nvSpPr>
            <p:spPr bwMode="auto">
              <a:xfrm>
                <a:off x="998" y="3157"/>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sp>
          <p:nvSpPr>
            <p:cNvPr id="30" name="AutoShape 170"/>
            <p:cNvSpPr>
              <a:spLocks noChangeArrowheads="1"/>
            </p:cNvSpPr>
            <p:nvPr/>
          </p:nvSpPr>
          <p:spPr bwMode="auto">
            <a:xfrm>
              <a:off x="1395" y="3408"/>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31" name="AutoShape 171"/>
            <p:cNvSpPr>
              <a:spLocks noChangeArrowheads="1"/>
            </p:cNvSpPr>
            <p:nvPr/>
          </p:nvSpPr>
          <p:spPr bwMode="auto">
            <a:xfrm>
              <a:off x="1814" y="3658"/>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nvGrpSpPr>
            <p:cNvPr id="32" name="Group 172"/>
            <p:cNvGrpSpPr>
              <a:grpSpLocks/>
            </p:cNvGrpSpPr>
            <p:nvPr/>
          </p:nvGrpSpPr>
          <p:grpSpPr bwMode="auto">
            <a:xfrm>
              <a:off x="556" y="2908"/>
              <a:ext cx="499" cy="908"/>
              <a:chOff x="567" y="2908"/>
              <a:chExt cx="499" cy="908"/>
            </a:xfrm>
          </p:grpSpPr>
          <p:sp>
            <p:nvSpPr>
              <p:cNvPr id="36" name="AutoShape 173"/>
              <p:cNvSpPr>
                <a:spLocks noChangeArrowheads="1"/>
              </p:cNvSpPr>
              <p:nvPr/>
            </p:nvSpPr>
            <p:spPr bwMode="auto">
              <a:xfrm>
                <a:off x="567" y="3384"/>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37" name="AutoShape 174"/>
              <p:cNvSpPr>
                <a:spLocks noChangeArrowheads="1"/>
              </p:cNvSpPr>
              <p:nvPr/>
            </p:nvSpPr>
            <p:spPr bwMode="auto">
              <a:xfrm>
                <a:off x="567" y="2908"/>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grpSp>
          <p:nvGrpSpPr>
            <p:cNvPr id="33" name="Group 175"/>
            <p:cNvGrpSpPr>
              <a:grpSpLocks/>
            </p:cNvGrpSpPr>
            <p:nvPr/>
          </p:nvGrpSpPr>
          <p:grpSpPr bwMode="auto">
            <a:xfrm>
              <a:off x="136" y="3135"/>
              <a:ext cx="499" cy="909"/>
              <a:chOff x="136" y="3135"/>
              <a:chExt cx="499" cy="909"/>
            </a:xfrm>
          </p:grpSpPr>
          <p:sp>
            <p:nvSpPr>
              <p:cNvPr id="34" name="AutoShape 176"/>
              <p:cNvSpPr>
                <a:spLocks noChangeArrowheads="1"/>
              </p:cNvSpPr>
              <p:nvPr/>
            </p:nvSpPr>
            <p:spPr bwMode="auto">
              <a:xfrm>
                <a:off x="136" y="3135"/>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35" name="AutoShape 177"/>
              <p:cNvSpPr>
                <a:spLocks noChangeArrowheads="1"/>
              </p:cNvSpPr>
              <p:nvPr/>
            </p:nvSpPr>
            <p:spPr bwMode="auto">
              <a:xfrm>
                <a:off x="136" y="3612"/>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grpSp>
      <p:grpSp>
        <p:nvGrpSpPr>
          <p:cNvPr id="40" name="Group 190"/>
          <p:cNvGrpSpPr>
            <a:grpSpLocks/>
          </p:cNvGrpSpPr>
          <p:nvPr/>
        </p:nvGrpSpPr>
        <p:grpSpPr bwMode="auto">
          <a:xfrm>
            <a:off x="142875" y="112713"/>
            <a:ext cx="3455988" cy="1876425"/>
            <a:chOff x="136" y="2908"/>
            <a:chExt cx="2177" cy="1182"/>
          </a:xfrm>
        </p:grpSpPr>
        <p:grpSp>
          <p:nvGrpSpPr>
            <p:cNvPr id="41" name="Group 191"/>
            <p:cNvGrpSpPr>
              <a:grpSpLocks/>
            </p:cNvGrpSpPr>
            <p:nvPr/>
          </p:nvGrpSpPr>
          <p:grpSpPr bwMode="auto">
            <a:xfrm>
              <a:off x="975" y="3157"/>
              <a:ext cx="499" cy="909"/>
              <a:chOff x="998" y="3157"/>
              <a:chExt cx="499" cy="909"/>
            </a:xfrm>
          </p:grpSpPr>
          <p:sp>
            <p:nvSpPr>
              <p:cNvPr id="50" name="AutoShape 192"/>
              <p:cNvSpPr>
                <a:spLocks noChangeArrowheads="1"/>
              </p:cNvSpPr>
              <p:nvPr/>
            </p:nvSpPr>
            <p:spPr bwMode="auto">
              <a:xfrm>
                <a:off x="998" y="3634"/>
                <a:ext cx="499" cy="432"/>
              </a:xfrm>
              <a:prstGeom prst="hexagon">
                <a:avLst>
                  <a:gd name="adj" fmla="val 28877"/>
                  <a:gd name="vf" fmla="val 115470"/>
                </a:avLst>
              </a:prstGeom>
              <a:solidFill>
                <a:schemeClr val="accent1"/>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51" name="AutoShape 193"/>
              <p:cNvSpPr>
                <a:spLocks noChangeArrowheads="1"/>
              </p:cNvSpPr>
              <p:nvPr/>
            </p:nvSpPr>
            <p:spPr bwMode="auto">
              <a:xfrm>
                <a:off x="998" y="3157"/>
                <a:ext cx="499" cy="432"/>
              </a:xfrm>
              <a:prstGeom prst="hexagon">
                <a:avLst>
                  <a:gd name="adj" fmla="val 28877"/>
                  <a:gd name="vf" fmla="val 115470"/>
                </a:avLst>
              </a:prstGeom>
              <a:solidFill>
                <a:schemeClr val="accent1"/>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sp>
          <p:nvSpPr>
            <p:cNvPr id="42" name="AutoShape 194"/>
            <p:cNvSpPr>
              <a:spLocks noChangeArrowheads="1"/>
            </p:cNvSpPr>
            <p:nvPr/>
          </p:nvSpPr>
          <p:spPr bwMode="auto">
            <a:xfrm>
              <a:off x="1395" y="3408"/>
              <a:ext cx="499" cy="432"/>
            </a:xfrm>
            <a:prstGeom prst="hexagon">
              <a:avLst>
                <a:gd name="adj" fmla="val 28877"/>
                <a:gd name="vf" fmla="val 115470"/>
              </a:avLst>
            </a:prstGeom>
            <a:solidFill>
              <a:schemeClr val="accent1"/>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43" name="AutoShape 195"/>
            <p:cNvSpPr>
              <a:spLocks noChangeArrowheads="1"/>
            </p:cNvSpPr>
            <p:nvPr/>
          </p:nvSpPr>
          <p:spPr bwMode="auto">
            <a:xfrm>
              <a:off x="1814" y="3658"/>
              <a:ext cx="499" cy="432"/>
            </a:xfrm>
            <a:prstGeom prst="hexagon">
              <a:avLst>
                <a:gd name="adj" fmla="val 28877"/>
                <a:gd name="vf" fmla="val 115470"/>
              </a:avLst>
            </a:prstGeom>
            <a:solidFill>
              <a:schemeClr val="accent1"/>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nvGrpSpPr>
            <p:cNvPr id="44" name="Group 196"/>
            <p:cNvGrpSpPr>
              <a:grpSpLocks/>
            </p:cNvGrpSpPr>
            <p:nvPr/>
          </p:nvGrpSpPr>
          <p:grpSpPr bwMode="auto">
            <a:xfrm>
              <a:off x="556" y="2908"/>
              <a:ext cx="499" cy="908"/>
              <a:chOff x="567" y="2908"/>
              <a:chExt cx="499" cy="908"/>
            </a:xfrm>
          </p:grpSpPr>
          <p:sp>
            <p:nvSpPr>
              <p:cNvPr id="48" name="AutoShape 197"/>
              <p:cNvSpPr>
                <a:spLocks noChangeArrowheads="1"/>
              </p:cNvSpPr>
              <p:nvPr/>
            </p:nvSpPr>
            <p:spPr bwMode="auto">
              <a:xfrm>
                <a:off x="567" y="3384"/>
                <a:ext cx="499" cy="432"/>
              </a:xfrm>
              <a:prstGeom prst="hexagon">
                <a:avLst>
                  <a:gd name="adj" fmla="val 28877"/>
                  <a:gd name="vf" fmla="val 115470"/>
                </a:avLst>
              </a:prstGeom>
              <a:solidFill>
                <a:schemeClr val="accent1"/>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49" name="AutoShape 198"/>
              <p:cNvSpPr>
                <a:spLocks noChangeArrowheads="1"/>
              </p:cNvSpPr>
              <p:nvPr/>
            </p:nvSpPr>
            <p:spPr bwMode="auto">
              <a:xfrm>
                <a:off x="567" y="2908"/>
                <a:ext cx="499" cy="432"/>
              </a:xfrm>
              <a:prstGeom prst="hexagon">
                <a:avLst>
                  <a:gd name="adj" fmla="val 28877"/>
                  <a:gd name="vf" fmla="val 115470"/>
                </a:avLst>
              </a:prstGeom>
              <a:solidFill>
                <a:schemeClr val="accent1"/>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grpSp>
          <p:nvGrpSpPr>
            <p:cNvPr id="45" name="Group 199"/>
            <p:cNvGrpSpPr>
              <a:grpSpLocks/>
            </p:cNvGrpSpPr>
            <p:nvPr/>
          </p:nvGrpSpPr>
          <p:grpSpPr bwMode="auto">
            <a:xfrm>
              <a:off x="136" y="3135"/>
              <a:ext cx="499" cy="909"/>
              <a:chOff x="136" y="3135"/>
              <a:chExt cx="499" cy="909"/>
            </a:xfrm>
          </p:grpSpPr>
          <p:sp>
            <p:nvSpPr>
              <p:cNvPr id="46" name="AutoShape 200"/>
              <p:cNvSpPr>
                <a:spLocks noChangeArrowheads="1"/>
              </p:cNvSpPr>
              <p:nvPr/>
            </p:nvSpPr>
            <p:spPr bwMode="auto">
              <a:xfrm>
                <a:off x="136" y="3135"/>
                <a:ext cx="499" cy="432"/>
              </a:xfrm>
              <a:prstGeom prst="hexagon">
                <a:avLst>
                  <a:gd name="adj" fmla="val 28877"/>
                  <a:gd name="vf" fmla="val 115470"/>
                </a:avLst>
              </a:prstGeom>
              <a:solidFill>
                <a:schemeClr val="accent1"/>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47" name="AutoShape 201"/>
              <p:cNvSpPr>
                <a:spLocks noChangeArrowheads="1"/>
              </p:cNvSpPr>
              <p:nvPr/>
            </p:nvSpPr>
            <p:spPr bwMode="auto">
              <a:xfrm>
                <a:off x="136" y="3612"/>
                <a:ext cx="499" cy="432"/>
              </a:xfrm>
              <a:prstGeom prst="hexagon">
                <a:avLst>
                  <a:gd name="adj" fmla="val 28877"/>
                  <a:gd name="vf" fmla="val 115470"/>
                </a:avLst>
              </a:prstGeom>
              <a:solidFill>
                <a:schemeClr val="accent1"/>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grpSp>
      <p:sp>
        <p:nvSpPr>
          <p:cNvPr id="4102" name="Rectangle 6"/>
          <p:cNvSpPr>
            <a:spLocks noGrp="1" noChangeArrowheads="1"/>
          </p:cNvSpPr>
          <p:nvPr>
            <p:ph type="ctrTitle"/>
          </p:nvPr>
        </p:nvSpPr>
        <p:spPr>
          <a:xfrm>
            <a:off x="468313" y="1808163"/>
            <a:ext cx="6983412" cy="1655762"/>
          </a:xfrm>
        </p:spPr>
        <p:txBody>
          <a:bodyPr/>
          <a:lstStyle>
            <a:lvl1pPr>
              <a:defRPr/>
            </a:lvl1pPr>
          </a:lstStyle>
          <a:p>
            <a:pPr lvl="0"/>
            <a:r>
              <a:rPr lang="en-US" altLang="en-US" noProof="0" smtClean="0"/>
              <a:t>Click to edit Master title style</a:t>
            </a:r>
          </a:p>
        </p:txBody>
      </p:sp>
      <p:sp>
        <p:nvSpPr>
          <p:cNvPr id="4103" name="Rectangle 7"/>
          <p:cNvSpPr>
            <a:spLocks noGrp="1" noChangeArrowheads="1"/>
          </p:cNvSpPr>
          <p:nvPr>
            <p:ph type="subTitle" idx="1"/>
          </p:nvPr>
        </p:nvSpPr>
        <p:spPr>
          <a:xfrm>
            <a:off x="468313" y="3513138"/>
            <a:ext cx="4498975" cy="1752600"/>
          </a:xfrm>
        </p:spPr>
        <p:txBody>
          <a:bodyPr/>
          <a:lstStyle>
            <a:lvl1pPr marL="0" indent="0">
              <a:buFontTx/>
              <a:buNone/>
              <a:defRPr sz="2000">
                <a:solidFill>
                  <a:schemeClr val="tx2"/>
                </a:solidFill>
              </a:defRPr>
            </a:lvl1pPr>
          </a:lstStyle>
          <a:p>
            <a:pPr lvl="0"/>
            <a:r>
              <a:rPr lang="en-US" altLang="en-US" noProof="0" smtClean="0"/>
              <a:t>Click to edit Master subtitle style</a:t>
            </a:r>
          </a:p>
        </p:txBody>
      </p:sp>
    </p:spTree>
    <p:extLst>
      <p:ext uri="{BB962C8B-B14F-4D97-AF65-F5344CB8AC3E}">
        <p14:creationId xmlns:p14="http://schemas.microsoft.com/office/powerpoint/2010/main" val="1429300831"/>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3988655574"/>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77025" y="260350"/>
            <a:ext cx="2071688" cy="558165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60350"/>
            <a:ext cx="6067425" cy="55816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1139230424"/>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692275" y="260350"/>
            <a:ext cx="6875463" cy="792163"/>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457200" y="1484313"/>
            <a:ext cx="8291513" cy="4357687"/>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2472332891"/>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692275" y="260350"/>
            <a:ext cx="6875463" cy="792163"/>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484313"/>
            <a:ext cx="8291513" cy="4357687"/>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33644248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692275" y="260350"/>
            <a:ext cx="6875463" cy="792163"/>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484313"/>
            <a:ext cx="4068763" cy="4357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78363" y="1484313"/>
            <a:ext cx="4070350" cy="4357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114308287"/>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2192303231"/>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4293481870"/>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484313"/>
            <a:ext cx="4068763" cy="4357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78363" y="1484313"/>
            <a:ext cx="4070350" cy="4357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3581969027"/>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124628516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3649228818"/>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3714860860"/>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2871879676"/>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4179694522"/>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135"/>
          <p:cNvGrpSpPr>
            <a:grpSpLocks/>
          </p:cNvGrpSpPr>
          <p:nvPr/>
        </p:nvGrpSpPr>
        <p:grpSpPr bwMode="auto">
          <a:xfrm>
            <a:off x="142875" y="4865688"/>
            <a:ext cx="3455988" cy="1876425"/>
            <a:chOff x="136" y="2908"/>
            <a:chExt cx="2177" cy="1182"/>
          </a:xfrm>
        </p:grpSpPr>
        <p:grpSp>
          <p:nvGrpSpPr>
            <p:cNvPr id="1035" name="Group 136"/>
            <p:cNvGrpSpPr>
              <a:grpSpLocks/>
            </p:cNvGrpSpPr>
            <p:nvPr/>
          </p:nvGrpSpPr>
          <p:grpSpPr bwMode="auto">
            <a:xfrm>
              <a:off x="975" y="3157"/>
              <a:ext cx="499" cy="909"/>
              <a:chOff x="998" y="3157"/>
              <a:chExt cx="499" cy="909"/>
            </a:xfrm>
          </p:grpSpPr>
          <p:sp>
            <p:nvSpPr>
              <p:cNvPr id="1044" name="AutoShape 137"/>
              <p:cNvSpPr>
                <a:spLocks noChangeArrowheads="1"/>
              </p:cNvSpPr>
              <p:nvPr/>
            </p:nvSpPr>
            <p:spPr bwMode="auto">
              <a:xfrm>
                <a:off x="998" y="3634"/>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045" name="AutoShape 138"/>
              <p:cNvSpPr>
                <a:spLocks noChangeArrowheads="1"/>
              </p:cNvSpPr>
              <p:nvPr/>
            </p:nvSpPr>
            <p:spPr bwMode="auto">
              <a:xfrm>
                <a:off x="998" y="3157"/>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sp>
          <p:nvSpPr>
            <p:cNvPr id="1036" name="AutoShape 139"/>
            <p:cNvSpPr>
              <a:spLocks noChangeArrowheads="1"/>
            </p:cNvSpPr>
            <p:nvPr/>
          </p:nvSpPr>
          <p:spPr bwMode="auto">
            <a:xfrm>
              <a:off x="1395" y="3408"/>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037" name="AutoShape 140"/>
            <p:cNvSpPr>
              <a:spLocks noChangeArrowheads="1"/>
            </p:cNvSpPr>
            <p:nvPr/>
          </p:nvSpPr>
          <p:spPr bwMode="auto">
            <a:xfrm>
              <a:off x="1814" y="3658"/>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nvGrpSpPr>
            <p:cNvPr id="1038" name="Group 141"/>
            <p:cNvGrpSpPr>
              <a:grpSpLocks/>
            </p:cNvGrpSpPr>
            <p:nvPr/>
          </p:nvGrpSpPr>
          <p:grpSpPr bwMode="auto">
            <a:xfrm>
              <a:off x="556" y="2908"/>
              <a:ext cx="499" cy="908"/>
              <a:chOff x="567" y="2908"/>
              <a:chExt cx="499" cy="908"/>
            </a:xfrm>
          </p:grpSpPr>
          <p:sp>
            <p:nvSpPr>
              <p:cNvPr id="1042" name="AutoShape 142"/>
              <p:cNvSpPr>
                <a:spLocks noChangeArrowheads="1"/>
              </p:cNvSpPr>
              <p:nvPr/>
            </p:nvSpPr>
            <p:spPr bwMode="auto">
              <a:xfrm>
                <a:off x="567" y="3384"/>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043" name="AutoShape 143"/>
              <p:cNvSpPr>
                <a:spLocks noChangeArrowheads="1"/>
              </p:cNvSpPr>
              <p:nvPr/>
            </p:nvSpPr>
            <p:spPr bwMode="auto">
              <a:xfrm>
                <a:off x="567" y="2908"/>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grpSp>
          <p:nvGrpSpPr>
            <p:cNvPr id="1039" name="Group 144"/>
            <p:cNvGrpSpPr>
              <a:grpSpLocks/>
            </p:cNvGrpSpPr>
            <p:nvPr/>
          </p:nvGrpSpPr>
          <p:grpSpPr bwMode="auto">
            <a:xfrm>
              <a:off x="136" y="3135"/>
              <a:ext cx="499" cy="909"/>
              <a:chOff x="136" y="3135"/>
              <a:chExt cx="499" cy="909"/>
            </a:xfrm>
          </p:grpSpPr>
          <p:sp>
            <p:nvSpPr>
              <p:cNvPr id="1040" name="AutoShape 145"/>
              <p:cNvSpPr>
                <a:spLocks noChangeArrowheads="1"/>
              </p:cNvSpPr>
              <p:nvPr/>
            </p:nvSpPr>
            <p:spPr bwMode="auto">
              <a:xfrm>
                <a:off x="136" y="3135"/>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041" name="AutoShape 146"/>
              <p:cNvSpPr>
                <a:spLocks noChangeArrowheads="1"/>
              </p:cNvSpPr>
              <p:nvPr/>
            </p:nvSpPr>
            <p:spPr bwMode="auto">
              <a:xfrm>
                <a:off x="136" y="3612"/>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grpSp>
      <p:sp>
        <p:nvSpPr>
          <p:cNvPr id="1027" name="Rectangle 2"/>
          <p:cNvSpPr>
            <a:spLocks noGrp="1" noChangeArrowheads="1"/>
          </p:cNvSpPr>
          <p:nvPr>
            <p:ph type="title"/>
          </p:nvPr>
        </p:nvSpPr>
        <p:spPr bwMode="auto">
          <a:xfrm>
            <a:off x="1692275" y="260350"/>
            <a:ext cx="6875463" cy="79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4"/>
          <p:cNvSpPr>
            <a:spLocks noGrp="1" noChangeArrowheads="1"/>
          </p:cNvSpPr>
          <p:nvPr>
            <p:ph type="dt" sz="half" idx="2"/>
          </p:nvPr>
        </p:nvSpPr>
        <p:spPr bwMode="auto">
          <a:xfrm>
            <a:off x="277813" y="6308725"/>
            <a:ext cx="21336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b="0" smtClean="0"/>
            </a:lvl1pPr>
          </a:lstStyle>
          <a:p>
            <a:pPr>
              <a:defRPr/>
            </a:pPr>
            <a:endParaRPr lang="en-US" altLang="en-US"/>
          </a:p>
        </p:txBody>
      </p:sp>
      <p:sp>
        <p:nvSpPr>
          <p:cNvPr id="1029" name="Rectangle 5"/>
          <p:cNvSpPr>
            <a:spLocks noGrp="1" noChangeArrowheads="1"/>
          </p:cNvSpPr>
          <p:nvPr>
            <p:ph type="ftr" sz="quarter" idx="3"/>
          </p:nvPr>
        </p:nvSpPr>
        <p:spPr bwMode="auto">
          <a:xfrm>
            <a:off x="2944813" y="6308725"/>
            <a:ext cx="28956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b="0" smtClean="0"/>
            </a:lvl1pPr>
          </a:lstStyle>
          <a:p>
            <a:pPr>
              <a:defRPr/>
            </a:pPr>
            <a:endParaRPr lang="en-US" altLang="en-US"/>
          </a:p>
        </p:txBody>
      </p:sp>
      <p:sp>
        <p:nvSpPr>
          <p:cNvPr id="1030" name="Rectangle 3"/>
          <p:cNvSpPr>
            <a:spLocks noGrp="1" noChangeArrowheads="1"/>
          </p:cNvSpPr>
          <p:nvPr>
            <p:ph type="body" idx="1"/>
          </p:nvPr>
        </p:nvSpPr>
        <p:spPr bwMode="auto">
          <a:xfrm>
            <a:off x="457200" y="1484313"/>
            <a:ext cx="8291513" cy="4357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grpSp>
        <p:nvGrpSpPr>
          <p:cNvPr id="1031" name="Group 160"/>
          <p:cNvGrpSpPr>
            <a:grpSpLocks/>
          </p:cNvGrpSpPr>
          <p:nvPr/>
        </p:nvGrpSpPr>
        <p:grpSpPr bwMode="auto">
          <a:xfrm>
            <a:off x="107950" y="80963"/>
            <a:ext cx="792163" cy="1443037"/>
            <a:chOff x="998" y="3157"/>
            <a:chExt cx="499" cy="909"/>
          </a:xfrm>
        </p:grpSpPr>
        <p:sp>
          <p:nvSpPr>
            <p:cNvPr id="1033" name="AutoShape 161"/>
            <p:cNvSpPr>
              <a:spLocks noChangeArrowheads="1"/>
            </p:cNvSpPr>
            <p:nvPr/>
          </p:nvSpPr>
          <p:spPr bwMode="auto">
            <a:xfrm>
              <a:off x="998" y="3634"/>
              <a:ext cx="499" cy="432"/>
            </a:xfrm>
            <a:prstGeom prst="hexagon">
              <a:avLst>
                <a:gd name="adj" fmla="val 28877"/>
                <a:gd name="vf" fmla="val 115470"/>
              </a:avLst>
            </a:prstGeom>
            <a:solidFill>
              <a:schemeClr val="accent1"/>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034" name="AutoShape 162"/>
            <p:cNvSpPr>
              <a:spLocks noChangeArrowheads="1"/>
            </p:cNvSpPr>
            <p:nvPr/>
          </p:nvSpPr>
          <p:spPr bwMode="auto">
            <a:xfrm>
              <a:off x="998" y="3157"/>
              <a:ext cx="499" cy="432"/>
            </a:xfrm>
            <a:prstGeom prst="hexagon">
              <a:avLst>
                <a:gd name="adj" fmla="val 28877"/>
                <a:gd name="vf" fmla="val 115470"/>
              </a:avLst>
            </a:prstGeom>
            <a:solidFill>
              <a:schemeClr val="accent1"/>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sp>
        <p:nvSpPr>
          <p:cNvPr id="1032" name="AutoShape 163"/>
          <p:cNvSpPr>
            <a:spLocks noChangeArrowheads="1"/>
          </p:cNvSpPr>
          <p:nvPr/>
        </p:nvSpPr>
        <p:spPr bwMode="auto">
          <a:xfrm>
            <a:off x="774700" y="479425"/>
            <a:ext cx="792163" cy="685800"/>
          </a:xfrm>
          <a:prstGeom prst="hexagon">
            <a:avLst>
              <a:gd name="adj" fmla="val 28877"/>
              <a:gd name="vf" fmla="val 115470"/>
            </a:avLst>
          </a:prstGeom>
          <a:solidFill>
            <a:schemeClr val="accent1"/>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Tree>
  </p:cSld>
  <p:clrMap bg1="dk2" tx1="lt1" bg2="dk1" tx2="lt2" accent1="accent1" accent2="accent2" accent3="accent3" accent4="accent4" accent5="accent5" accent6="accent6" hlink="hlink" folHlink="folHlink"/>
  <p:sldLayoutIdLst>
    <p:sldLayoutId id="2147483677"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Lst>
  <p:transition>
    <p:wipe dir="r"/>
  </p:transition>
  <p:timing>
    <p:tnLst>
      <p:par>
        <p:cTn id="1" dur="indefinite" restart="never" nodeType="tmRoot"/>
      </p:par>
    </p:tnLst>
  </p:timing>
  <p:txStyles>
    <p:titleStyle>
      <a:lvl1pPr algn="r" rtl="0" eaLnBrk="0" fontAlgn="base" hangingPunct="0">
        <a:spcBef>
          <a:spcPct val="0"/>
        </a:spcBef>
        <a:spcAft>
          <a:spcPct val="0"/>
        </a:spcAft>
        <a:defRPr sz="4000" kern="1200">
          <a:solidFill>
            <a:schemeClr val="tx1"/>
          </a:solidFill>
          <a:latin typeface="+mj-lt"/>
          <a:ea typeface="+mj-ea"/>
          <a:cs typeface="+mj-cs"/>
        </a:defRPr>
      </a:lvl1pPr>
      <a:lvl2pPr algn="r" rtl="0" eaLnBrk="0" fontAlgn="base" hangingPunct="0">
        <a:spcBef>
          <a:spcPct val="0"/>
        </a:spcBef>
        <a:spcAft>
          <a:spcPct val="0"/>
        </a:spcAft>
        <a:defRPr sz="4000">
          <a:solidFill>
            <a:schemeClr val="tx1"/>
          </a:solidFill>
          <a:latin typeface="Arial" panose="020B0604020202020204" pitchFamily="34" charset="0"/>
          <a:cs typeface="Arial" panose="020B0604020202020204" pitchFamily="34" charset="0"/>
        </a:defRPr>
      </a:lvl2pPr>
      <a:lvl3pPr algn="r" rtl="0" eaLnBrk="0" fontAlgn="base" hangingPunct="0">
        <a:spcBef>
          <a:spcPct val="0"/>
        </a:spcBef>
        <a:spcAft>
          <a:spcPct val="0"/>
        </a:spcAft>
        <a:defRPr sz="4000">
          <a:solidFill>
            <a:schemeClr val="tx1"/>
          </a:solidFill>
          <a:latin typeface="Arial" panose="020B0604020202020204" pitchFamily="34" charset="0"/>
          <a:cs typeface="Arial" panose="020B0604020202020204" pitchFamily="34" charset="0"/>
        </a:defRPr>
      </a:lvl3pPr>
      <a:lvl4pPr algn="r" rtl="0" eaLnBrk="0" fontAlgn="base" hangingPunct="0">
        <a:spcBef>
          <a:spcPct val="0"/>
        </a:spcBef>
        <a:spcAft>
          <a:spcPct val="0"/>
        </a:spcAft>
        <a:defRPr sz="4000">
          <a:solidFill>
            <a:schemeClr val="tx1"/>
          </a:solidFill>
          <a:latin typeface="Arial" panose="020B0604020202020204" pitchFamily="34" charset="0"/>
          <a:cs typeface="Arial" panose="020B0604020202020204" pitchFamily="34" charset="0"/>
        </a:defRPr>
      </a:lvl4pPr>
      <a:lvl5pPr algn="r" rtl="0" eaLnBrk="0" fontAlgn="base" hangingPunct="0">
        <a:spcBef>
          <a:spcPct val="0"/>
        </a:spcBef>
        <a:spcAft>
          <a:spcPct val="0"/>
        </a:spcAft>
        <a:defRPr sz="4000">
          <a:solidFill>
            <a:schemeClr val="tx1"/>
          </a:solidFill>
          <a:latin typeface="Arial" panose="020B0604020202020204" pitchFamily="34" charset="0"/>
          <a:cs typeface="Arial" panose="020B0604020202020204" pitchFamily="34" charset="0"/>
        </a:defRPr>
      </a:lvl5pPr>
      <a:lvl6pPr marL="457200" algn="r" rtl="0" fontAlgn="base">
        <a:spcBef>
          <a:spcPct val="0"/>
        </a:spcBef>
        <a:spcAft>
          <a:spcPct val="0"/>
        </a:spcAft>
        <a:defRPr sz="4000">
          <a:solidFill>
            <a:schemeClr val="tx1"/>
          </a:solidFill>
          <a:latin typeface="Arial" panose="020B0604020202020204" pitchFamily="34" charset="0"/>
          <a:cs typeface="Arial" panose="020B0604020202020204" pitchFamily="34" charset="0"/>
        </a:defRPr>
      </a:lvl6pPr>
      <a:lvl7pPr marL="914400" algn="r" rtl="0" fontAlgn="base">
        <a:spcBef>
          <a:spcPct val="0"/>
        </a:spcBef>
        <a:spcAft>
          <a:spcPct val="0"/>
        </a:spcAft>
        <a:defRPr sz="4000">
          <a:solidFill>
            <a:schemeClr val="tx1"/>
          </a:solidFill>
          <a:latin typeface="Arial" panose="020B0604020202020204" pitchFamily="34" charset="0"/>
          <a:cs typeface="Arial" panose="020B0604020202020204" pitchFamily="34" charset="0"/>
        </a:defRPr>
      </a:lvl7pPr>
      <a:lvl8pPr marL="1371600" algn="r" rtl="0" fontAlgn="base">
        <a:spcBef>
          <a:spcPct val="0"/>
        </a:spcBef>
        <a:spcAft>
          <a:spcPct val="0"/>
        </a:spcAft>
        <a:defRPr sz="4000">
          <a:solidFill>
            <a:schemeClr val="tx1"/>
          </a:solidFill>
          <a:latin typeface="Arial" panose="020B0604020202020204" pitchFamily="34" charset="0"/>
          <a:cs typeface="Arial" panose="020B0604020202020204" pitchFamily="34" charset="0"/>
        </a:defRPr>
      </a:lvl8pPr>
      <a:lvl9pPr marL="1828800" algn="r" rtl="0" fontAlgn="base">
        <a:spcBef>
          <a:spcPct val="0"/>
        </a:spcBef>
        <a:spcAft>
          <a:spcPct val="0"/>
        </a:spcAft>
        <a:defRPr sz="4000">
          <a:solidFill>
            <a:schemeClr val="tx1"/>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p:txBody>
          <a:bodyPr/>
          <a:lstStyle/>
          <a:p>
            <a:pPr eaLnBrk="1" hangingPunct="1"/>
            <a:r>
              <a:rPr lang="en-GB" altLang="en-US" smtClean="0"/>
              <a:t>Title goes in here</a:t>
            </a:r>
            <a:endParaRPr lang="en-US" altLang="en-US" smtClean="0"/>
          </a:p>
        </p:txBody>
      </p:sp>
      <p:sp>
        <p:nvSpPr>
          <p:cNvPr id="5123" name="Rectangle 3"/>
          <p:cNvSpPr>
            <a:spLocks noGrp="1" noChangeArrowheads="1"/>
          </p:cNvSpPr>
          <p:nvPr>
            <p:ph type="subTitle" idx="1"/>
          </p:nvPr>
        </p:nvSpPr>
        <p:spPr/>
        <p:txBody>
          <a:bodyPr/>
          <a:lstStyle/>
          <a:p>
            <a:pPr eaLnBrk="1" hangingPunct="1"/>
            <a:r>
              <a:rPr lang="en-GB" altLang="en-US" smtClean="0"/>
              <a:t>Subtitle here</a:t>
            </a:r>
            <a:endParaRPr lang="en-US" altLang="en-US" smtClean="0"/>
          </a:p>
        </p:txBody>
      </p:sp>
      <p:sp>
        <p:nvSpPr>
          <p:cNvPr id="4" name="TextBox 4"/>
          <p:cNvSpPr txBox="1">
            <a:spLocks noChangeArrowheads="1"/>
          </p:cNvSpPr>
          <p:nvPr/>
        </p:nvSpPr>
        <p:spPr bwMode="auto">
          <a:xfrm>
            <a:off x="1331640" y="4005064"/>
            <a:ext cx="26050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400" dirty="0"/>
              <a:t>irppt.com</a:t>
            </a:r>
          </a:p>
          <a:p>
            <a:pPr algn="ctr" eaLnBrk="1" hangingPunct="1"/>
            <a:r>
              <a:rPr lang="fa-IR" sz="2400" dirty="0"/>
              <a:t>مرکز پاورپوینت مادسیج</a:t>
            </a:r>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GB" altLang="en-US" smtClean="0"/>
              <a:t>Sample Graph (3 colours)</a:t>
            </a:r>
            <a:endParaRPr lang="en-US" altLang="en-US" smtClean="0"/>
          </a:p>
        </p:txBody>
      </p:sp>
      <p:graphicFrame>
        <p:nvGraphicFramePr>
          <p:cNvPr id="13315" name="Object 3"/>
          <p:cNvGraphicFramePr>
            <a:graphicFrameLocks noChangeAspect="1"/>
          </p:cNvGraphicFramePr>
          <p:nvPr/>
        </p:nvGraphicFramePr>
        <p:xfrm>
          <a:off x="1079500" y="1228725"/>
          <a:ext cx="7920038" cy="4400550"/>
        </p:xfrm>
        <a:graphic>
          <a:graphicData uri="http://schemas.openxmlformats.org/presentationml/2006/ole">
            <mc:AlternateContent xmlns:mc="http://schemas.openxmlformats.org/markup-compatibility/2006">
              <mc:Choice xmlns:v="urn:schemas-microsoft-com:vml" Requires="v">
                <p:oleObj spid="_x0000_s13317" name="Chart" r:id="rId4" imgW="8296275" imgH="4610202" progId="MSGraph.Chart.8">
                  <p:embed followColorScheme="full"/>
                </p:oleObj>
              </mc:Choice>
              <mc:Fallback>
                <p:oleObj name="Chart" r:id="rId4" imgW="8296275" imgH="4610202"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9500" y="1228725"/>
                        <a:ext cx="7920038"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pic>
                </p:oleObj>
              </mc:Fallback>
            </mc:AlternateContent>
          </a:graphicData>
        </a:graphic>
      </p:graphicFrame>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extLst>
            <a:ext uri="{91240B29-F687-4F45-9708-019B960494DF}">
              <a14:hiddenLine xmlns:a14="http://schemas.microsoft.com/office/drawing/2010/main" w="9525">
                <a:solidFill>
                  <a:schemeClr val="tx1"/>
                </a:solidFill>
                <a:miter lim="800000"/>
                <a:headEnd type="none" w="med" len="med"/>
                <a:tailEnd type="none" w="med" len="med"/>
              </a14:hiddenLine>
            </a:ext>
          </a:extLst>
        </p:spPr>
        <p:txBody>
          <a:bodyPr/>
          <a:lstStyle/>
          <a:p>
            <a:pPr eaLnBrk="1" hangingPunct="1"/>
            <a:r>
              <a:rPr lang="en-GB" altLang="en-US" smtClean="0"/>
              <a:t>Example of a table</a:t>
            </a:r>
            <a:endParaRPr lang="en-US" altLang="en-US" smtClean="0"/>
          </a:p>
        </p:txBody>
      </p:sp>
      <p:graphicFrame>
        <p:nvGraphicFramePr>
          <p:cNvPr id="54275" name="Group 3"/>
          <p:cNvGraphicFramePr>
            <a:graphicFrameLocks noGrp="1"/>
          </p:cNvGraphicFramePr>
          <p:nvPr>
            <p:ph type="tbl" idx="1"/>
          </p:nvPr>
        </p:nvGraphicFramePr>
        <p:xfrm>
          <a:off x="1079500" y="1449388"/>
          <a:ext cx="7440613" cy="3636963"/>
        </p:xfrm>
        <a:graphic>
          <a:graphicData uri="http://schemas.openxmlformats.org/drawingml/2006/table">
            <a:tbl>
              <a:tblPr/>
              <a:tblGrid>
                <a:gridCol w="3721100"/>
                <a:gridCol w="3719513"/>
              </a:tblGrid>
              <a:tr h="520374">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800" b="1" i="0" u="none" strike="noStrike" cap="none" normalizeH="0" baseline="0" smtClean="0">
                          <a:ln>
                            <a:noFill/>
                          </a:ln>
                          <a:solidFill>
                            <a:schemeClr val="bg1"/>
                          </a:solidFill>
                          <a:effectLst/>
                          <a:latin typeface="Arial" panose="020B0604020202020204" pitchFamily="34" charset="0"/>
                          <a:cs typeface="Arial" panose="020B0604020202020204" pitchFamily="34" charset="0"/>
                        </a:rPr>
                        <a:t>Title</a:t>
                      </a:r>
                      <a:endParaRPr kumimoji="0" lang="en-US" altLang="en-US" sz="2800" b="1" i="0" u="none" strike="noStrike" cap="none" normalizeH="0" baseline="0" smtClean="0">
                        <a:ln>
                          <a:noFill/>
                        </a:ln>
                        <a:solidFill>
                          <a:schemeClr val="bg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800" b="1" i="0" u="none" strike="noStrike" cap="none" normalizeH="0" baseline="0" smtClean="0">
                          <a:ln>
                            <a:noFill/>
                          </a:ln>
                          <a:solidFill>
                            <a:schemeClr val="bg1"/>
                          </a:solidFill>
                          <a:effectLst/>
                          <a:latin typeface="Arial" panose="020B0604020202020204" pitchFamily="34" charset="0"/>
                          <a:cs typeface="Arial" panose="020B0604020202020204" pitchFamily="34" charset="0"/>
                        </a:rPr>
                        <a:t>Title</a:t>
                      </a:r>
                      <a:endParaRPr kumimoji="0" lang="en-US" altLang="en-US" sz="2800" b="1" i="0" u="none" strike="noStrike" cap="none" normalizeH="0" baseline="0" smtClean="0">
                        <a:ln>
                          <a:noFill/>
                        </a:ln>
                        <a:solidFill>
                          <a:schemeClr val="bg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519167">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rPr>
                        <a:t>Data</a:t>
                      </a:r>
                      <a:endParaRPr kumimoji="0" lang="en-US"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rPr>
                        <a:t>Data</a:t>
                      </a:r>
                      <a:endParaRPr kumimoji="0" lang="en-US"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9167">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0754">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9167">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9167">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9167">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1293" name="Text Box 29"/>
          <p:cNvSpPr txBox="1">
            <a:spLocks noChangeArrowheads="1"/>
          </p:cNvSpPr>
          <p:nvPr/>
        </p:nvSpPr>
        <p:spPr bwMode="auto">
          <a:xfrm>
            <a:off x="4572000" y="5624513"/>
            <a:ext cx="3852863"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r>
              <a:rPr lang="en-GB" altLang="en-US"/>
              <a:t>Note:  </a:t>
            </a:r>
            <a:r>
              <a:rPr lang="en-GB" altLang="en-US" b="0"/>
              <a:t>PowerPoint does not allow have nice default tables – but you can cut and paste this one</a:t>
            </a:r>
            <a:endParaRPr lang="en-US" altLang="en-US" b="0"/>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GB" altLang="en-US" smtClean="0"/>
              <a:t>Example of a chart (4 colours)</a:t>
            </a:r>
            <a:endParaRPr lang="en-US" altLang="en-US" smtClean="0"/>
          </a:p>
        </p:txBody>
      </p:sp>
      <p:graphicFrame>
        <p:nvGraphicFramePr>
          <p:cNvPr id="15363" name="Object 3"/>
          <p:cNvGraphicFramePr>
            <a:graphicFrameLocks noGrp="1"/>
          </p:cNvGraphicFramePr>
          <p:nvPr>
            <p:ph type="chart" idx="1"/>
          </p:nvPr>
        </p:nvGraphicFramePr>
        <p:xfrm>
          <a:off x="1511300" y="1177925"/>
          <a:ext cx="7283450" cy="4502150"/>
        </p:xfrm>
        <a:graphic>
          <a:graphicData uri="http://schemas.openxmlformats.org/presentationml/2006/ole">
            <mc:AlternateContent xmlns:mc="http://schemas.openxmlformats.org/markup-compatibility/2006">
              <mc:Choice xmlns:v="urn:schemas-microsoft-com:vml" Requires="v">
                <p:oleObj spid="_x0000_s15365" name="Chart" r:id="rId4" imgW="7286625" imgH="4524451" progId="MSGraph.Chart.8">
                  <p:embed followColorScheme="full"/>
                </p:oleObj>
              </mc:Choice>
              <mc:Fallback>
                <p:oleObj name="Chart" r:id="rId4" imgW="7286625" imgH="4524451" progId="MSGraph.Chart.8">
                  <p:embed followColorScheme="full"/>
                  <p:pic>
                    <p:nvPicPr>
                      <p:cNvPr id="0" name="Object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11300" y="1177925"/>
                        <a:ext cx="7283450" cy="4502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21507"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21508"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GB" altLang="en-US" sz="2000"/>
              <a:t>You are free to use these templates for your personal and business presentations.</a:t>
            </a:r>
          </a:p>
        </p:txBody>
      </p:sp>
      <p:sp>
        <p:nvSpPr>
          <p:cNvPr id="21509"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r>
              <a:rPr lang="en-GB" altLang="en-US" sz="1600" u="sng"/>
              <a:t>Do</a:t>
            </a:r>
          </a:p>
          <a:p>
            <a:pPr eaLnBrk="1" hangingPunct="1">
              <a:buFont typeface="Wingdings" panose="05000000000000000000" pitchFamily="2" charset="2"/>
              <a:buChar char="ü"/>
            </a:pPr>
            <a:r>
              <a:rPr lang="en-GB" altLang="en-US" sz="1400" b="0"/>
              <a:t>Use these templates for your presentations</a:t>
            </a:r>
          </a:p>
          <a:p>
            <a:pPr eaLnBrk="1" hangingPunct="1">
              <a:buFont typeface="Wingdings" panose="05000000000000000000" pitchFamily="2" charset="2"/>
              <a:buChar char="ü"/>
            </a:pPr>
            <a:r>
              <a:rPr lang="en-GB" altLang="en-US" sz="1400" b="0"/>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b="0"/>
              <a:t>If you like these templates, we would always appreciate a link back to our website.  Many thanks.</a:t>
            </a:r>
          </a:p>
          <a:p>
            <a:pPr eaLnBrk="1" hangingPunct="1">
              <a:buFont typeface="Wingdings" panose="05000000000000000000" pitchFamily="2" charset="2"/>
              <a:buChar char="ü"/>
            </a:pPr>
            <a:endParaRPr lang="en-US" altLang="en-US" sz="1400" b="0"/>
          </a:p>
        </p:txBody>
      </p:sp>
      <p:sp>
        <p:nvSpPr>
          <p:cNvPr id="21510"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r>
              <a:rPr lang="en-GB" altLang="en-US" sz="1600" u="sng"/>
              <a:t>Don’t</a:t>
            </a:r>
          </a:p>
          <a:p>
            <a:pPr eaLnBrk="1" hangingPunct="1">
              <a:buFont typeface="Wingdings" panose="05000000000000000000" pitchFamily="2" charset="2"/>
              <a:buChar char="û"/>
            </a:pPr>
            <a:r>
              <a:rPr lang="en-GB" altLang="en-US" sz="1400" b="0"/>
              <a:t>Resell or distribute these templates</a:t>
            </a:r>
          </a:p>
          <a:p>
            <a:pPr eaLnBrk="1" hangingPunct="1">
              <a:buFont typeface="Wingdings" panose="05000000000000000000" pitchFamily="2" charset="2"/>
              <a:buChar char="û"/>
            </a:pPr>
            <a:r>
              <a:rPr lang="en-GB" altLang="en-US" sz="1400" b="0"/>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b="0"/>
              <a:t>Pass off any of our created content as your own work</a:t>
            </a:r>
            <a:endParaRPr lang="en-US" altLang="en-US" sz="1400" b="0"/>
          </a:p>
        </p:txBody>
      </p:sp>
      <p:sp>
        <p:nvSpPr>
          <p:cNvPr id="21511"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b="1">
                <a:solidFill>
                  <a:schemeClr val="tx1"/>
                </a:solidFill>
                <a:latin typeface="Arial" panose="020B0604020202020204" pitchFamily="34" charset="0"/>
                <a:cs typeface="Arial" panose="020B0604020202020204" pitchFamily="34" charset="0"/>
              </a:defRPr>
            </a:lvl1pPr>
            <a:lvl2pPr>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lvl="1" algn="ctr" eaLnBrk="1" hangingPunct="1">
              <a:lnSpc>
                <a:spcPct val="90000"/>
              </a:lnSpc>
              <a:spcBef>
                <a:spcPct val="20000"/>
              </a:spcBef>
              <a:buClr>
                <a:schemeClr val="accent1"/>
              </a:buClr>
            </a:pPr>
            <a:r>
              <a:rPr lang="en-GB" altLang="en-US" sz="2000"/>
              <a:t>You can find many more free templates on the Presentation Magazine website </a:t>
            </a:r>
            <a:r>
              <a:rPr lang="en-GB" altLang="en-US" sz="2000">
                <a:hlinkClick r:id="rId3"/>
              </a:rPr>
              <a:t>www.presentationmagazine.com</a:t>
            </a:r>
            <a:r>
              <a:rPr lang="en-GB" altLang="en-US" sz="2000"/>
              <a:t>  </a:t>
            </a:r>
            <a:endParaRPr lang="en-US" altLang="en-US" sz="2000"/>
          </a:p>
        </p:txBody>
      </p:sp>
      <p:sp>
        <p:nvSpPr>
          <p:cNvPr id="21512"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GB" altLang="en-US" sz="1400" b="0"/>
              <a:t>We have put a lot of work into developing all these templates and retain the copyright in them.  They are not Open Source templates.  You can use them freely providing that you do not redistribute or sell them.</a:t>
            </a:r>
            <a:endParaRPr lang="en-US" altLang="en-US" sz="1400" b="0"/>
          </a:p>
        </p:txBody>
      </p:sp>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Default Design">
  <a:themeElements>
    <a:clrScheme name="Default Design 5">
      <a:dk1>
        <a:srgbClr val="66CCCC"/>
      </a:dk1>
      <a:lt1>
        <a:srgbClr val="FFFFFF"/>
      </a:lt1>
      <a:dk2>
        <a:srgbClr val="2E6B6B"/>
      </a:dk2>
      <a:lt2>
        <a:srgbClr val="FFFFCC"/>
      </a:lt2>
      <a:accent1>
        <a:srgbClr val="45A3A1"/>
      </a:accent1>
      <a:accent2>
        <a:srgbClr val="9ADEDC"/>
      </a:accent2>
      <a:accent3>
        <a:srgbClr val="ADBABA"/>
      </a:accent3>
      <a:accent4>
        <a:srgbClr val="DADADA"/>
      </a:accent4>
      <a:accent5>
        <a:srgbClr val="B0CECD"/>
      </a:accent5>
      <a:accent6>
        <a:srgbClr val="8BC9C7"/>
      </a:accent6>
      <a:hlink>
        <a:srgbClr val="B3E6E6"/>
      </a:hlink>
      <a:folHlink>
        <a:srgbClr val="33CCCC"/>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1"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1"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lnDef>
  </a:objectDefaults>
  <a:extraClrSchemeLst>
    <a:extraClrScheme>
      <a:clrScheme name="Default Design 1">
        <a:dk1>
          <a:srgbClr val="005A58"/>
        </a:dk1>
        <a:lt1>
          <a:srgbClr val="FFFFFF"/>
        </a:lt1>
        <a:dk2>
          <a:srgbClr val="008080"/>
        </a:dk2>
        <a:lt2>
          <a:srgbClr val="FFFFCC"/>
        </a:lt2>
        <a:accent1>
          <a:srgbClr val="006462"/>
        </a:accent1>
        <a:accent2>
          <a:srgbClr val="008080"/>
        </a:accent2>
        <a:accent3>
          <a:srgbClr val="AAC0C0"/>
        </a:accent3>
        <a:accent4>
          <a:srgbClr val="DADADA"/>
        </a:accent4>
        <a:accent5>
          <a:srgbClr val="AAB8B7"/>
        </a:accent5>
        <a:accent6>
          <a:srgbClr val="007373"/>
        </a:accent6>
        <a:hlink>
          <a:srgbClr val="00ACA8"/>
        </a:hlink>
        <a:folHlink>
          <a:srgbClr val="004444"/>
        </a:folHlink>
      </a:clrScheme>
      <a:clrMap bg1="dk2" tx1="lt1" bg2="dk1" tx2="lt2" accent1="accent1" accent2="accent2" accent3="accent3" accent4="accent4" accent5="accent5" accent6="accent6" hlink="hlink" folHlink="folHlink"/>
    </a:extraClrScheme>
    <a:extraClrScheme>
      <a:clrScheme name="Default Design 2">
        <a:dk1>
          <a:srgbClr val="342F61"/>
        </a:dk1>
        <a:lt1>
          <a:srgbClr val="FFFFFF"/>
        </a:lt1>
        <a:dk2>
          <a:srgbClr val="8794D5"/>
        </a:dk2>
        <a:lt2>
          <a:srgbClr val="FFFFFF"/>
        </a:lt2>
        <a:accent1>
          <a:srgbClr val="504D80"/>
        </a:accent1>
        <a:accent2>
          <a:srgbClr val="9791CA"/>
        </a:accent2>
        <a:accent3>
          <a:srgbClr val="C3C8E7"/>
        </a:accent3>
        <a:accent4>
          <a:srgbClr val="DADADA"/>
        </a:accent4>
        <a:accent5>
          <a:srgbClr val="B3B2C0"/>
        </a:accent5>
        <a:accent6>
          <a:srgbClr val="8883B7"/>
        </a:accent6>
        <a:hlink>
          <a:srgbClr val="322D5A"/>
        </a:hlink>
        <a:folHlink>
          <a:srgbClr val="544C9E"/>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DBA6"/>
        </a:lt1>
        <a:dk2>
          <a:srgbClr val="000000"/>
        </a:dk2>
        <a:lt2>
          <a:srgbClr val="FFAC31"/>
        </a:lt2>
        <a:accent1>
          <a:srgbClr val="FF9900"/>
        </a:accent1>
        <a:accent2>
          <a:srgbClr val="FFCC80"/>
        </a:accent2>
        <a:accent3>
          <a:srgbClr val="FFEAD0"/>
        </a:accent3>
        <a:accent4>
          <a:srgbClr val="000000"/>
        </a:accent4>
        <a:accent5>
          <a:srgbClr val="FFCAAA"/>
        </a:accent5>
        <a:accent6>
          <a:srgbClr val="E7B973"/>
        </a:accent6>
        <a:hlink>
          <a:srgbClr val="E68A00"/>
        </a:hlink>
        <a:folHlink>
          <a:srgbClr val="FF6600"/>
        </a:folHlink>
      </a:clrScheme>
      <a:clrMap bg1="lt1" tx1="dk1" bg2="lt2" tx2="dk2" accent1="accent1" accent2="accent2" accent3="accent3" accent4="accent4" accent5="accent5" accent6="accent6" hlink="hlink" folHlink="folHlink"/>
    </a:extraClrScheme>
    <a:extraClrScheme>
      <a:clrScheme name="Default Design 4">
        <a:dk1>
          <a:srgbClr val="B3CCE6"/>
        </a:dk1>
        <a:lt1>
          <a:srgbClr val="FFFFFF"/>
        </a:lt1>
        <a:dk2>
          <a:srgbClr val="6698CC"/>
        </a:dk2>
        <a:lt2>
          <a:srgbClr val="FFFFFF"/>
        </a:lt2>
        <a:accent1>
          <a:srgbClr val="336599"/>
        </a:accent1>
        <a:accent2>
          <a:srgbClr val="2E4C6B"/>
        </a:accent2>
        <a:accent3>
          <a:srgbClr val="B8CAE2"/>
        </a:accent3>
        <a:accent4>
          <a:srgbClr val="DADADA"/>
        </a:accent4>
        <a:accent5>
          <a:srgbClr val="ADB8CA"/>
        </a:accent5>
        <a:accent6>
          <a:srgbClr val="294460"/>
        </a:accent6>
        <a:hlink>
          <a:srgbClr val="0B54A3"/>
        </a:hlink>
        <a:folHlink>
          <a:srgbClr val="0B73E0"/>
        </a:folHlink>
      </a:clrScheme>
      <a:clrMap bg1="dk2" tx1="lt1" bg2="dk1" tx2="lt2" accent1="accent1" accent2="accent2" accent3="accent3" accent4="accent4" accent5="accent5" accent6="accent6" hlink="hlink" folHlink="folHlink"/>
    </a:extraClrScheme>
    <a:extraClrScheme>
      <a:clrScheme name="Default Design 5">
        <a:dk1>
          <a:srgbClr val="66CCCC"/>
        </a:dk1>
        <a:lt1>
          <a:srgbClr val="FFFFFF"/>
        </a:lt1>
        <a:dk2>
          <a:srgbClr val="2E6B6B"/>
        </a:dk2>
        <a:lt2>
          <a:srgbClr val="FFFFCC"/>
        </a:lt2>
        <a:accent1>
          <a:srgbClr val="45A3A1"/>
        </a:accent1>
        <a:accent2>
          <a:srgbClr val="9ADEDC"/>
        </a:accent2>
        <a:accent3>
          <a:srgbClr val="ADBABA"/>
        </a:accent3>
        <a:accent4>
          <a:srgbClr val="DADADA"/>
        </a:accent4>
        <a:accent5>
          <a:srgbClr val="B0CECD"/>
        </a:accent5>
        <a:accent6>
          <a:srgbClr val="8BC9C7"/>
        </a:accent6>
        <a:hlink>
          <a:srgbClr val="B3E6E6"/>
        </a:hlink>
        <a:folHlink>
          <a:srgbClr val="33CCCC"/>
        </a:folHlink>
      </a:clrScheme>
      <a:clrMap bg1="dk2" tx1="lt1" bg2="dk1" tx2="lt2" accent1="accent1" accent2="accent2" accent3="accent3" accent4="accent4" accent5="accent5" accent6="accent6" hlink="hlink" folHlink="folHlink"/>
    </a:extraClrScheme>
    <a:extraClrScheme>
      <a:clrScheme name="Default Design 6">
        <a:dk1>
          <a:srgbClr val="496B2E"/>
        </a:dk1>
        <a:lt1>
          <a:srgbClr val="CCE3B5"/>
        </a:lt1>
        <a:dk2>
          <a:srgbClr val="619933"/>
        </a:dk2>
        <a:lt2>
          <a:srgbClr val="F2F8ED"/>
        </a:lt2>
        <a:accent1>
          <a:srgbClr val="94CC66"/>
        </a:accent1>
        <a:accent2>
          <a:srgbClr val="FFFFFF"/>
        </a:accent2>
        <a:accent3>
          <a:srgbClr val="E2EFD7"/>
        </a:accent3>
        <a:accent4>
          <a:srgbClr val="3D5A26"/>
        </a:accent4>
        <a:accent5>
          <a:srgbClr val="C8E2B8"/>
        </a:accent5>
        <a:accent6>
          <a:srgbClr val="E7E7E7"/>
        </a:accent6>
        <a:hlink>
          <a:srgbClr val="4891EA"/>
        </a:hlink>
        <a:folHlink>
          <a:srgbClr val="7AAFF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1072</TotalTime>
  <Words>218</Words>
  <Application>Microsoft Office PowerPoint</Application>
  <PresentationFormat>On-screen Show (4:3)</PresentationFormat>
  <Paragraphs>29</Paragraphs>
  <Slides>5</Slides>
  <Notes>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Default Design</vt:lpstr>
      <vt:lpstr>Chart</vt:lpstr>
      <vt:lpstr>Title goes in here</vt:lpstr>
      <vt:lpstr>Sample Graph (3 colours)</vt:lpstr>
      <vt:lpstr>Example of a table</vt:lpstr>
      <vt:lpstr>Example of a chart (4 colours)</vt:lpstr>
      <vt:lpstr>Use of templates</vt:lpstr>
    </vt:vector>
  </TitlesOfParts>
  <Company>Presentation Magazine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Hex Green 2 Template</dc:title>
  <dc:creator>Presentation Magazine</dc:creator>
  <cp:lastModifiedBy>Nasrin</cp:lastModifiedBy>
  <cp:revision>47</cp:revision>
  <dcterms:created xsi:type="dcterms:W3CDTF">2005-03-15T10:04:38Z</dcterms:created>
  <dcterms:modified xsi:type="dcterms:W3CDTF">2015-12-14T12:31:47Z</dcterms:modified>
</cp:coreProperties>
</file>