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63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7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AD639-AC6F-4E8E-B844-8DF6182FAAB3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273B3-E815-4E79-826F-BD311DB007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1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4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2490" y="3734410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6835" y="205465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15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67665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9245"/>
            <a:ext cx="8229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900" y="274638"/>
            <a:ext cx="702443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443836"/>
            <a:ext cx="702443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031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82908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2770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82908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2770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6835" y="2054655"/>
            <a:ext cx="6400800" cy="1068935"/>
          </a:xfrm>
        </p:spPr>
        <p:txBody>
          <a:bodyPr/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030115" y="5414165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5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4496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55</Words>
  <Application>Microsoft Office PowerPoint</Application>
  <PresentationFormat>On-screen Show (4:3)</PresentationFormat>
  <Paragraphs>19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Sample Graph (3 colours)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19</cp:revision>
  <dcterms:created xsi:type="dcterms:W3CDTF">2013-08-21T19:17:07Z</dcterms:created>
  <dcterms:modified xsi:type="dcterms:W3CDTF">2015-12-14T10:57:02Z</dcterms:modified>
</cp:coreProperties>
</file>