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57" r:id="rId4"/>
    <p:sldId id="259" r:id="rId5"/>
    <p:sldId id="263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E1D"/>
    <a:srgbClr val="D68B1C"/>
    <a:srgbClr val="D09622"/>
    <a:srgbClr val="CC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75ACC1-1C2A-4095-B247-99AB1E65EAC3}" type="datetimeFigureOut">
              <a:rPr lang="en-US" smtClean="0"/>
              <a:t>12/14/2015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7A7269-6FA2-4D61-A0E8-1CC744A335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159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9361335F-9C03-4ACE-A3AB-4DA48DDEDD1D}" type="slidenum">
              <a:rPr lang="en-US" altLang="en-US"/>
              <a:pPr eaLnBrk="1" hangingPunct="1"/>
              <a:t>2</a:t>
            </a:fld>
            <a:endParaRPr lang="en-US" altLang="en-US"/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FFE74283-B4ED-4F0B-B797-AA67BFA6DCFD}" type="slidenum">
              <a:rPr lang="en-GB" altLang="en-US"/>
              <a:pPr eaLnBrk="1" hangingPunct="1"/>
              <a:t>5</a:t>
            </a:fld>
            <a:endParaRPr lang="en-GB" altLang="en-US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4345230"/>
            <a:ext cx="8246070" cy="8592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algn="ctr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6" y="5261460"/>
            <a:ext cx="8246070" cy="458115"/>
          </a:xfrm>
        </p:spPr>
        <p:txBody>
          <a:bodyPr>
            <a:normAutofit/>
          </a:bodyPr>
          <a:lstStyle>
            <a:lvl1pPr marL="0" indent="0" algn="ctr">
              <a:buNone/>
              <a:defRPr sz="2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066800"/>
            <a:ext cx="8229600" cy="3700463"/>
          </a:xfrm>
        </p:spPr>
        <p:txBody>
          <a:bodyPr/>
          <a:lstStyle/>
          <a:p>
            <a:pPr lvl="0"/>
            <a:endParaRPr lang="en-GB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7D7BEE-4EF4-4C28-A5F3-32D99A44AB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821558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443835"/>
            <a:ext cx="8229600" cy="45811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8965" y="2054655"/>
            <a:ext cx="8229600" cy="391880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014" y="374900"/>
            <a:ext cx="6558080" cy="763525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6015" y="1291130"/>
            <a:ext cx="6558080" cy="4275740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33014"/>
            <a:ext cx="8229600" cy="5846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965" y="1291130"/>
            <a:ext cx="8229600" cy="532180"/>
          </a:xfrm>
        </p:spPr>
        <p:txBody>
          <a:bodyPr>
            <a:normAutofit/>
          </a:bodyPr>
          <a:lstStyle>
            <a:lvl1pPr algn="l">
              <a:defRPr sz="3600">
                <a:solidFill>
                  <a:srgbClr val="00B0F0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8965" y="1882907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8965" y="2512770"/>
            <a:ext cx="4040188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6790" y="1882907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rgbClr val="00B0F0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6790" y="2512770"/>
            <a:ext cx="4041775" cy="3035058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pPr/>
              <a:t>12/14/2015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1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203575" y="3384550"/>
            <a:ext cx="26050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hangingPunct="1"/>
            <a:r>
              <a:rPr lang="en-US" sz="2400" dirty="0">
                <a:solidFill>
                  <a:srgbClr val="28AAE4"/>
                </a:solidFill>
              </a:rPr>
              <a:t>irppt.com</a:t>
            </a:r>
          </a:p>
          <a:p>
            <a:pPr algn="ctr" eaLnBrk="1" hangingPunct="1"/>
            <a:r>
              <a:rPr lang="fa-IR" sz="2400" dirty="0">
                <a:solidFill>
                  <a:srgbClr val="28AAE4"/>
                </a:solidFill>
              </a:rPr>
              <a:t>مرکز پاورپوینت مادسیج</a:t>
            </a: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36"/>
          <p:cNvGraphicFramePr>
            <a:graphicFrameLocks noChangeAspect="1"/>
          </p:cNvGraphicFramePr>
          <p:nvPr/>
        </p:nvGraphicFramePr>
        <p:xfrm>
          <a:off x="1371600" y="1447800"/>
          <a:ext cx="6400800" cy="4351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Chart" r:id="rId4" imgW="10925113" imgH="7419934" progId="MSGraph.Chart.8">
                  <p:embed followColorScheme="full"/>
                </p:oleObj>
              </mc:Choice>
              <mc:Fallback>
                <p:oleObj name="Chart" r:id="rId4" imgW="10925113" imgH="7419934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447800"/>
                        <a:ext cx="6400800" cy="43513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>
                                  <a:alpha val="32999"/>
                                </a:schemeClr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3" name="Text Box 33"/>
          <p:cNvSpPr txBox="1">
            <a:spLocks noChangeArrowheads="1"/>
          </p:cNvSpPr>
          <p:nvPr/>
        </p:nvSpPr>
        <p:spPr bwMode="auto">
          <a:xfrm>
            <a:off x="2590800" y="5791200"/>
            <a:ext cx="43434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en-US" sz="2800" b="1"/>
              <a:t>PowerPoint</a:t>
            </a:r>
            <a:r>
              <a:rPr lang="en-US" altLang="en-US" sz="2800"/>
              <a:t> chart object</a:t>
            </a: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53587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  <a:p>
            <a:endParaRPr lang="en-US" smtClean="0"/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Slide Title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Make Effective Presentations</a:t>
            </a:r>
          </a:p>
          <a:p>
            <a:r>
              <a:rPr lang="en-US" smtClean="0"/>
              <a:t>Using Awesome Backgrounds</a:t>
            </a:r>
          </a:p>
          <a:p>
            <a:r>
              <a:rPr lang="en-US" smtClean="0"/>
              <a:t>Engage your Audience</a:t>
            </a:r>
          </a:p>
          <a:p>
            <a:r>
              <a:rPr lang="en-US" smtClean="0"/>
              <a:t>Capture Audience Attention</a:t>
            </a:r>
          </a:p>
        </p:txBody>
      </p:sp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 smtClean="0"/>
              <a:t>Sample Graph (3 colours)</a:t>
            </a:r>
            <a:endParaRPr lang="en-US" altLang="en-US" smtClean="0"/>
          </a:p>
        </p:txBody>
      </p:sp>
      <p:graphicFrame>
        <p:nvGraphicFramePr>
          <p:cNvPr id="8195" name="Object 3"/>
          <p:cNvGraphicFramePr>
            <a:graphicFrameLocks noChangeAspect="1"/>
          </p:cNvGraphicFramePr>
          <p:nvPr/>
        </p:nvGraphicFramePr>
        <p:xfrm>
          <a:off x="647700" y="2889250"/>
          <a:ext cx="6732588" cy="3740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Chart" r:id="rId4" imgW="8296234" imgH="4610196" progId="MSGraph.Chart.8">
                  <p:embed followColorScheme="full"/>
                </p:oleObj>
              </mc:Choice>
              <mc:Fallback>
                <p:oleObj name="Chart" r:id="rId4" imgW="8296234" imgH="4610196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" y="2889250"/>
                        <a:ext cx="6732588" cy="3740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accent1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94496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55</Words>
  <Application>Microsoft Office PowerPoint</Application>
  <PresentationFormat>On-screen Show (4:3)</PresentationFormat>
  <Paragraphs>18</Paragraphs>
  <Slides>5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Office Theme</vt:lpstr>
      <vt:lpstr>Chart</vt:lpstr>
      <vt:lpstr>Click to edit Master title style</vt:lpstr>
      <vt:lpstr>PowerPoint Presentation</vt:lpstr>
      <vt:lpstr>Slide Title</vt:lpstr>
      <vt:lpstr>Slide Title</vt:lpstr>
      <vt:lpstr>Sample Graph (3 colours)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Nasrin</cp:lastModifiedBy>
  <cp:revision>27</cp:revision>
  <dcterms:created xsi:type="dcterms:W3CDTF">2013-08-21T19:17:07Z</dcterms:created>
  <dcterms:modified xsi:type="dcterms:W3CDTF">2015-12-14T10:58:41Z</dcterms:modified>
</cp:coreProperties>
</file>