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60" r:id="rId3"/>
    <p:sldId id="262" r:id="rId4"/>
    <p:sldId id="263" r:id="rId5"/>
    <p:sldId id="259"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8B1C"/>
    <a:srgbClr val="D09622"/>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636" y="-114"/>
      </p:cViewPr>
      <p:guideLst>
        <p:guide orient="horz" pos="216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1A31A8-EBB7-42DB-8221-3CE9BB8580E1}" type="datetimeFigureOut">
              <a:rPr lang="en-US" smtClean="0"/>
              <a:t>12/14/2015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4C044B9-E730-447A-A43D-7556987476AB}" type="slidenum">
              <a:rPr lang="en-US" smtClean="0"/>
              <a:t>‹#›</a:t>
            </a:fld>
            <a:endParaRPr lang="en-US"/>
          </a:p>
        </p:txBody>
      </p:sp>
    </p:spTree>
    <p:extLst>
      <p:ext uri="{BB962C8B-B14F-4D97-AF65-F5344CB8AC3E}">
        <p14:creationId xmlns:p14="http://schemas.microsoft.com/office/powerpoint/2010/main" val="29678302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361335F-9C03-4ACE-A3AB-4DA48DDEDD1D}" type="slidenum">
              <a:rPr lang="en-US" altLang="en-US"/>
              <a:pPr eaLnBrk="1" hangingPunct="1"/>
              <a:t>2</a:t>
            </a:fld>
            <a:endParaRPr lang="en-US" altLang="en-US"/>
          </a:p>
        </p:txBody>
      </p:sp>
      <p:sp>
        <p:nvSpPr>
          <p:cNvPr id="102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04CCDF5-7DB0-4226-B293-8D765EC4DC87}" type="slidenum">
              <a:rPr lang="en-US" altLang="en-US"/>
              <a:pPr eaLnBrk="1" hangingPunct="1"/>
              <a:t>3</a:t>
            </a:fld>
            <a:endParaRPr lang="en-US" altLang="en-US"/>
          </a:p>
        </p:txBody>
      </p:sp>
      <p:sp>
        <p:nvSpPr>
          <p:cNvPr id="122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FFE74283-B4ED-4F0B-B797-AA67BFA6DCFD}" type="slidenum">
              <a:rPr lang="en-GB" altLang="en-US"/>
              <a:pPr eaLnBrk="1" hangingPunct="1"/>
              <a:t>4</a:t>
            </a:fld>
            <a:endParaRPr lang="en-GB" altLang="en-US"/>
          </a:p>
        </p:txBody>
      </p:sp>
      <p:sp>
        <p:nvSpPr>
          <p:cNvPr id="133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0" y="1596540"/>
            <a:ext cx="7772400" cy="1527050"/>
          </a:xfrm>
          <a:effectLst>
            <a:outerShdw blurRad="50800" dist="38100" dir="2700000" algn="tl" rotWithShape="0">
              <a:prstClr val="black">
                <a:alpha val="40000"/>
              </a:prstClr>
            </a:outerShdw>
          </a:effectLst>
        </p:spPr>
        <p:txBody>
          <a:bodyPr>
            <a:normAutofit/>
          </a:bodyPr>
          <a:lstStyle>
            <a:lvl1pPr algn="l">
              <a:defRPr sz="3600">
                <a:solidFill>
                  <a:schemeClr val="bg1"/>
                </a:solidFill>
              </a:defRPr>
            </a:lvl1pPr>
          </a:lstStyle>
          <a:p>
            <a:r>
              <a:rPr lang="en-US" dirty="0" smtClean="0"/>
              <a:t>Click to edit </a:t>
            </a:r>
            <a:br>
              <a:rPr lang="en-US" dirty="0" smtClean="0"/>
            </a:br>
            <a:r>
              <a:rPr lang="en-US" dirty="0" smtClean="0"/>
              <a:t>Master title style</a:t>
            </a:r>
            <a:endParaRPr lang="en-US" dirty="0"/>
          </a:p>
        </p:txBody>
      </p:sp>
      <p:sp>
        <p:nvSpPr>
          <p:cNvPr id="3" name="Subtitle 2"/>
          <p:cNvSpPr>
            <a:spLocks noGrp="1"/>
          </p:cNvSpPr>
          <p:nvPr>
            <p:ph type="subTitle" idx="1"/>
          </p:nvPr>
        </p:nvSpPr>
        <p:spPr>
          <a:xfrm>
            <a:off x="4572000" y="3581705"/>
            <a:ext cx="6400800" cy="1221640"/>
          </a:xfrm>
        </p:spPr>
        <p:txBody>
          <a:bodyPr>
            <a:normAutofit/>
          </a:bodyPr>
          <a:lstStyle>
            <a:lvl1pPr marL="0" indent="0" algn="l">
              <a:buNone/>
              <a:defRPr sz="2800">
                <a:solidFill>
                  <a:srgbClr val="D68B1C"/>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a:t>
            </a:r>
          </a:p>
          <a:p>
            <a:r>
              <a:rPr lang="en-US" dirty="0" smtClean="0"/>
              <a:t>Master subtitle style</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893609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a:lvl1pPr>
          </a:lstStyle>
          <a:p>
            <a:pPr>
              <a:defRPr/>
            </a:pPr>
            <a:fld id="{707D7BEE-4EF4-4C28-A5F3-32D99A44AB2C}" type="slidenum">
              <a:rPr lang="en-US" altLang="en-US"/>
              <a:pPr>
                <a:defRPr/>
              </a:pPr>
              <a:t>‹#›</a:t>
            </a:fld>
            <a:endParaRPr lang="en-US" altLang="en-US"/>
          </a:p>
        </p:txBody>
      </p:sp>
    </p:spTree>
    <p:extLst>
      <p:ext uri="{BB962C8B-B14F-4D97-AF65-F5344CB8AC3E}">
        <p14:creationId xmlns:p14="http://schemas.microsoft.com/office/powerpoint/2010/main" val="3382155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394972" y="69490"/>
            <a:ext cx="5910883" cy="1221640"/>
          </a:xfrm>
        </p:spPr>
        <p:txBody>
          <a:bodyPr>
            <a:normAutofit/>
          </a:bodyPr>
          <a:lstStyle>
            <a:lvl1pPr algn="l">
              <a:defRPr sz="3600">
                <a:solidFill>
                  <a:srgbClr val="D68B1C"/>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670605" y="1596540"/>
            <a:ext cx="7177135" cy="3918803"/>
          </a:xfrm>
        </p:spPr>
        <p:txBody>
          <a:bodyPr/>
          <a:lstStyle>
            <a:lvl1pPr>
              <a:defRPr sz="2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70604" y="222195"/>
            <a:ext cx="7016195" cy="1143000"/>
          </a:xfrm>
        </p:spPr>
        <p:txBody>
          <a:bodyPr>
            <a:normAutofit/>
          </a:bodyPr>
          <a:lstStyle>
            <a:lvl1pPr algn="l">
              <a:defRPr sz="3600">
                <a:solidFill>
                  <a:srgbClr val="D68B1C"/>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670604" y="1443835"/>
            <a:ext cx="7016195" cy="4275740"/>
          </a:xfrm>
        </p:spPr>
        <p:txBody>
          <a:bodyPr/>
          <a:lstStyle>
            <a:lvl1pPr>
              <a:defRPr sz="2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503065" y="69490"/>
            <a:ext cx="5640935" cy="1143000"/>
          </a:xfrm>
        </p:spPr>
        <p:txBody>
          <a:bodyPr>
            <a:normAutofit/>
          </a:bodyPr>
          <a:lstStyle>
            <a:lvl1pPr algn="l">
              <a:defRPr sz="3600">
                <a:solidFill>
                  <a:srgbClr val="D68B1C"/>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54375" y="1749245"/>
            <a:ext cx="4040188" cy="63976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754375" y="2379108"/>
            <a:ext cx="4040188" cy="3035058"/>
          </a:xfr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942200" y="1749245"/>
            <a:ext cx="4041775" cy="63976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942200" y="2379108"/>
            <a:ext cx="4041775" cy="3035058"/>
          </a:xfr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12/14/2015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Click to edit </a:t>
            </a:r>
            <a:br>
              <a:rPr lang="en-US" dirty="0" smtClean="0"/>
            </a:br>
            <a:r>
              <a:rPr lang="en-US" dirty="0" smtClean="0"/>
              <a:t>Master title style</a:t>
            </a:r>
            <a:endParaRPr lang="en-US" dirty="0"/>
          </a:p>
        </p:txBody>
      </p:sp>
      <p:sp>
        <p:nvSpPr>
          <p:cNvPr id="3" name="Subtitle 2"/>
          <p:cNvSpPr>
            <a:spLocks noGrp="1"/>
          </p:cNvSpPr>
          <p:nvPr>
            <p:ph type="subTitle" idx="1"/>
          </p:nvPr>
        </p:nvSpPr>
        <p:spPr/>
        <p:txBody>
          <a:bodyPr/>
          <a:lstStyle/>
          <a:p>
            <a:r>
              <a:rPr lang="en-US" dirty="0" smtClean="0"/>
              <a:t>Click to edit </a:t>
            </a:r>
          </a:p>
          <a:p>
            <a:r>
              <a:rPr lang="en-US" dirty="0" smtClean="0"/>
              <a:t>Master subtitle style</a:t>
            </a:r>
            <a:endParaRPr lang="en-US" dirty="0"/>
          </a:p>
        </p:txBody>
      </p:sp>
      <p:sp>
        <p:nvSpPr>
          <p:cNvPr id="4" name="TextBox 4"/>
          <p:cNvSpPr txBox="1">
            <a:spLocks noChangeArrowheads="1"/>
          </p:cNvSpPr>
          <p:nvPr/>
        </p:nvSpPr>
        <p:spPr bwMode="auto">
          <a:xfrm>
            <a:off x="5182820" y="4803345"/>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chemeClr val="bg1"/>
                </a:solidFill>
              </a:rPr>
              <a:t>irppt.com</a:t>
            </a:r>
          </a:p>
          <a:p>
            <a:pPr algn="ctr" eaLnBrk="1" hangingPunct="1"/>
            <a:r>
              <a:rPr lang="fa-IR" sz="2400" dirty="0">
                <a:solidFill>
                  <a:schemeClr val="bg1"/>
                </a:solidFill>
              </a:rPr>
              <a:t>مرکز پاورپوینت مادسیج</a:t>
            </a:r>
          </a:p>
        </p:txBody>
      </p:sp>
    </p:spTree>
    <p:extLst>
      <p:ext uri="{BB962C8B-B14F-4D97-AF65-F5344CB8AC3E}">
        <p14:creationId xmlns:p14="http://schemas.microsoft.com/office/powerpoint/2010/main" val="363920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1026" name="Chart" r:id="rId4" imgW="10925113" imgH="7419934" progId="MSGraph.Chart.8">
                  <p:embed followColorScheme="full"/>
                </p:oleObj>
              </mc:Choice>
              <mc:Fallback>
                <p:oleObj name="Chart" r:id="rId4" imgW="10925113" imgH="7419934" progId="MSGraph.Chart.8">
                  <p:embed followColorScheme="full"/>
                  <p:pic>
                    <p:nvPicPr>
                      <p:cNvPr id="0" name=""/>
                      <p:cNvPicPr>
                        <a:picLocks noChangeAspect="1" noChangeArrowheads="1"/>
                      </p:cNvPicPr>
                      <p:nvPr/>
                    </p:nvPicPr>
                    <p:blipFill>
                      <a:blip r:embed="rId5"/>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5123"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en-US" sz="2800" b="1"/>
              <a:t>PowerPoint</a:t>
            </a:r>
            <a:r>
              <a:rPr lang="en-US" altLang="en-US" sz="2800"/>
              <a:t> chart object</a:t>
            </a:r>
            <a:endParaRPr lang="en-US" altLang="en-US"/>
          </a:p>
        </p:txBody>
      </p:sp>
    </p:spTree>
    <p:extLst>
      <p:ext uri="{BB962C8B-B14F-4D97-AF65-F5344CB8AC3E}">
        <p14:creationId xmlns:p14="http://schemas.microsoft.com/office/powerpoint/2010/main" val="40535878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tLang="en-US"/>
          </a:p>
        </p:txBody>
      </p:sp>
      <p:sp>
        <p:nvSpPr>
          <p:cNvPr id="7171"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7172"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ltLang="en-US" sz="2000" b="1" dirty="0">
                <a:solidFill>
                  <a:schemeClr val="bg1"/>
                </a:solidFill>
              </a:rPr>
              <a:t>You are free to use these templates for your personal and business presentations.</a:t>
            </a:r>
          </a:p>
        </p:txBody>
      </p:sp>
      <p:sp>
        <p:nvSpPr>
          <p:cNvPr id="7173" name="Text Box 5"/>
          <p:cNvSpPr txBox="1">
            <a:spLocks noChangeArrowheads="1"/>
          </p:cNvSpPr>
          <p:nvPr/>
        </p:nvSpPr>
        <p:spPr bwMode="auto">
          <a:xfrm>
            <a:off x="1150938" y="3140075"/>
            <a:ext cx="3409950" cy="2277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altLang="en-US" sz="1600" b="1" u="sng" dirty="0">
                <a:solidFill>
                  <a:schemeClr val="bg1"/>
                </a:solidFill>
              </a:rPr>
              <a:t>Do</a:t>
            </a:r>
          </a:p>
          <a:p>
            <a:pPr eaLnBrk="1" hangingPunct="1">
              <a:buFont typeface="Wingdings" pitchFamily="2" charset="2"/>
              <a:buChar char="ü"/>
            </a:pPr>
            <a:r>
              <a:rPr lang="en-GB" altLang="en-US" sz="1400" dirty="0">
                <a:solidFill>
                  <a:schemeClr val="bg1"/>
                </a:solidFill>
              </a:rPr>
              <a:t>Use these templates for your presentations</a:t>
            </a:r>
          </a:p>
          <a:p>
            <a:pPr eaLnBrk="1" hangingPunct="1">
              <a:buFont typeface="Wingdings" pitchFamily="2" charset="2"/>
              <a:buChar char="ü"/>
            </a:pPr>
            <a:r>
              <a:rPr lang="en-GB" altLang="en-US" sz="1400" dirty="0">
                <a:solidFill>
                  <a:schemeClr val="bg1"/>
                </a:solidFill>
              </a:rPr>
              <a:t>Display your presentation on a web site provided that it is not for the purpose of downloading the template.</a:t>
            </a:r>
          </a:p>
          <a:p>
            <a:pPr eaLnBrk="1" hangingPunct="1">
              <a:buFont typeface="Wingdings" pitchFamily="2" charset="2"/>
              <a:buChar char="ü"/>
            </a:pPr>
            <a:r>
              <a:rPr lang="en-US" altLang="en-US" sz="1400" dirty="0">
                <a:solidFill>
                  <a:schemeClr val="bg1"/>
                </a:solidFill>
              </a:rPr>
              <a:t>If you like these templates, we would always appreciate a link back to our website.  Many thanks.</a:t>
            </a:r>
          </a:p>
          <a:p>
            <a:pPr eaLnBrk="1" hangingPunct="1">
              <a:buFont typeface="Wingdings" pitchFamily="2" charset="2"/>
              <a:buChar char="ü"/>
            </a:pPr>
            <a:endParaRPr lang="en-US" altLang="en-US" sz="1400" dirty="0">
              <a:solidFill>
                <a:schemeClr val="bg1"/>
              </a:solidFill>
            </a:endParaRPr>
          </a:p>
        </p:txBody>
      </p:sp>
      <p:sp>
        <p:nvSpPr>
          <p:cNvPr id="7174" name="Text Box 6"/>
          <p:cNvSpPr txBox="1">
            <a:spLocks noChangeArrowheads="1"/>
          </p:cNvSpPr>
          <p:nvPr/>
        </p:nvSpPr>
        <p:spPr bwMode="auto">
          <a:xfrm>
            <a:off x="4495800" y="3140075"/>
            <a:ext cx="3640138"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altLang="en-US" sz="1600" b="1" u="sng" dirty="0">
                <a:solidFill>
                  <a:schemeClr val="bg1"/>
                </a:solidFill>
              </a:rPr>
              <a:t>Don’t</a:t>
            </a:r>
          </a:p>
          <a:p>
            <a:pPr eaLnBrk="1" hangingPunct="1">
              <a:buFont typeface="Wingdings" pitchFamily="2" charset="2"/>
              <a:buChar char="û"/>
            </a:pPr>
            <a:r>
              <a:rPr lang="en-GB" altLang="en-US" sz="1400" dirty="0">
                <a:solidFill>
                  <a:schemeClr val="bg1"/>
                </a:solidFill>
              </a:rPr>
              <a:t>Resell or distribute these templates</a:t>
            </a:r>
          </a:p>
          <a:p>
            <a:pPr eaLnBrk="1" hangingPunct="1">
              <a:buFont typeface="Wingdings" pitchFamily="2" charset="2"/>
              <a:buChar char="û"/>
            </a:pPr>
            <a:r>
              <a:rPr lang="en-GB" altLang="en-US" sz="1400" dirty="0">
                <a:solidFill>
                  <a:schemeClr val="bg1"/>
                </a:solidFill>
              </a:rPr>
              <a:t>Put these templates on a website for download.  This includes uploading them onto file sharing networks like </a:t>
            </a:r>
            <a:r>
              <a:rPr lang="en-GB" altLang="en-US" sz="1400" dirty="0" err="1">
                <a:solidFill>
                  <a:schemeClr val="bg1"/>
                </a:solidFill>
              </a:rPr>
              <a:t>Slideshare</a:t>
            </a:r>
            <a:r>
              <a:rPr lang="en-GB" altLang="en-US" sz="1400" dirty="0">
                <a:solidFill>
                  <a:schemeClr val="bg1"/>
                </a:solidFill>
              </a:rPr>
              <a:t>, </a:t>
            </a:r>
            <a:r>
              <a:rPr lang="en-GB" altLang="en-US" sz="1400" dirty="0" err="1">
                <a:solidFill>
                  <a:schemeClr val="bg1"/>
                </a:solidFill>
              </a:rPr>
              <a:t>Myspace</a:t>
            </a:r>
            <a:r>
              <a:rPr lang="en-GB" altLang="en-US" sz="1400" dirty="0">
                <a:solidFill>
                  <a:schemeClr val="bg1"/>
                </a:solidFill>
              </a:rPr>
              <a:t>, Facebook, bit torrent </a:t>
            </a:r>
            <a:r>
              <a:rPr lang="en-GB" altLang="en-US" sz="1400" dirty="0" err="1">
                <a:solidFill>
                  <a:schemeClr val="bg1"/>
                </a:solidFill>
              </a:rPr>
              <a:t>etc</a:t>
            </a:r>
            <a:endParaRPr lang="en-GB" altLang="en-US" sz="1400" dirty="0">
              <a:solidFill>
                <a:schemeClr val="bg1"/>
              </a:solidFill>
            </a:endParaRPr>
          </a:p>
          <a:p>
            <a:pPr eaLnBrk="1" hangingPunct="1">
              <a:buFont typeface="Wingdings" pitchFamily="2" charset="2"/>
              <a:buChar char="û"/>
            </a:pPr>
            <a:r>
              <a:rPr lang="en-GB" altLang="en-US" sz="1400" dirty="0">
                <a:solidFill>
                  <a:schemeClr val="bg1"/>
                </a:solidFill>
              </a:rPr>
              <a:t>Pass off any of our created content as your own work</a:t>
            </a:r>
            <a:endParaRPr lang="en-US" altLang="en-US" sz="1400" dirty="0">
              <a:solidFill>
                <a:schemeClr val="bg1"/>
              </a:solidFill>
            </a:endParaRPr>
          </a:p>
        </p:txBody>
      </p:sp>
      <p:sp>
        <p:nvSpPr>
          <p:cNvPr id="7175"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a:solidFill>
                  <a:schemeClr val="tx1"/>
                </a:solidFill>
                <a:latin typeface="Arial" charset="0"/>
                <a:cs typeface="Arial" charset="0"/>
              </a:defRPr>
            </a:lvl1pPr>
            <a:lvl2pPr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lvl="1" algn="ctr" eaLnBrk="1" hangingPunct="1">
              <a:lnSpc>
                <a:spcPct val="90000"/>
              </a:lnSpc>
              <a:spcBef>
                <a:spcPct val="20000"/>
              </a:spcBef>
              <a:buClr>
                <a:schemeClr val="accent1"/>
              </a:buClr>
            </a:pPr>
            <a:r>
              <a:rPr lang="en-GB" altLang="en-US" sz="2000" b="1"/>
              <a:t>You can find many more free templates on the Presentation Magazine website </a:t>
            </a:r>
            <a:r>
              <a:rPr lang="en-GB" altLang="en-US" sz="2000" b="1">
                <a:hlinkClick r:id="rId3"/>
              </a:rPr>
              <a:t>www.presentationmagazine.com</a:t>
            </a:r>
            <a:r>
              <a:rPr lang="en-GB" altLang="en-US" sz="2000" b="1"/>
              <a:t>  </a:t>
            </a:r>
            <a:endParaRPr lang="en-US" altLang="en-US" sz="2000" b="1"/>
          </a:p>
        </p:txBody>
      </p:sp>
      <p:sp>
        <p:nvSpPr>
          <p:cNvPr id="7176" name="Text Box 8"/>
          <p:cNvSpPr txBox="1">
            <a:spLocks noChangeArrowheads="1"/>
          </p:cNvSpPr>
          <p:nvPr/>
        </p:nvSpPr>
        <p:spPr bwMode="auto">
          <a:xfrm>
            <a:off x="1150938" y="2360613"/>
            <a:ext cx="6926262"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ltLang="en-US" sz="1400" dirty="0">
                <a:solidFill>
                  <a:schemeClr val="bg1"/>
                </a:solidFill>
              </a:rPr>
              <a:t>We have put a lot of work into developing all these templates and retain the copyright in them.  They are not Open Source templates.  You can use them freely providing that you do not redistribute or sell them.</a:t>
            </a:r>
            <a:endParaRPr lang="en-US" altLang="en-US" sz="1400" dirty="0">
              <a:solidFill>
                <a:schemeClr val="bg1"/>
              </a:solidFill>
            </a:endParaRPr>
          </a:p>
        </p:txBody>
      </p:sp>
    </p:spTree>
    <p:extLst>
      <p:ext uri="{BB962C8B-B14F-4D97-AF65-F5344CB8AC3E}">
        <p14:creationId xmlns:p14="http://schemas.microsoft.com/office/powerpoint/2010/main" val="415980040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8195" name="Object 3"/>
          <p:cNvGraphicFramePr>
            <a:graphicFrameLocks noChangeAspect="1"/>
          </p:cNvGraphicFramePr>
          <p:nvPr/>
        </p:nvGraphicFramePr>
        <p:xfrm>
          <a:off x="647700" y="2889250"/>
          <a:ext cx="6732588" cy="3740150"/>
        </p:xfrm>
        <a:graphic>
          <a:graphicData uri="http://schemas.openxmlformats.org/presentationml/2006/ole">
            <mc:AlternateContent xmlns:mc="http://schemas.openxmlformats.org/markup-compatibility/2006">
              <mc:Choice xmlns:v="urn:schemas-microsoft-com:vml" Requires="v">
                <p:oleObj spid="_x0000_s2050" name="Chart" r:id="rId4" imgW="8296234" imgH="4610196" progId="MSGraph.Chart.8">
                  <p:embed followColorScheme="full"/>
                </p:oleObj>
              </mc:Choice>
              <mc:Fallback>
                <p:oleObj name="Chart" r:id="rId4" imgW="8296234" imgH="4610196" progId="MSGraph.Chart.8">
                  <p:embed followColorScheme="full"/>
                  <p:pic>
                    <p:nvPicPr>
                      <p:cNvPr id="0" name=""/>
                      <p:cNvPicPr>
                        <a:picLocks noChangeAspect="1" noChangeArrowheads="1"/>
                      </p:cNvPicPr>
                      <p:nvPr/>
                    </p:nvPicPr>
                    <p:blipFill>
                      <a:blip r:embed="rId5"/>
                      <a:srcRect/>
                      <a:stretch>
                        <a:fillRect/>
                      </a:stretch>
                    </p:blipFill>
                    <p:spPr bwMode="auto">
                      <a:xfrm>
                        <a:off x="647700" y="2889250"/>
                        <a:ext cx="6732588"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extLst>
      <p:ext uri="{BB962C8B-B14F-4D97-AF65-F5344CB8AC3E}">
        <p14:creationId xmlns:p14="http://schemas.microsoft.com/office/powerpoint/2010/main" val="319449689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smtClean="0"/>
              <a:t>Slide Title</a:t>
            </a:r>
            <a:endParaRPr lang="en-US" dirty="0"/>
          </a:p>
        </p:txBody>
      </p:sp>
      <p:sp>
        <p:nvSpPr>
          <p:cNvPr id="5" name="Content Placeholder 4"/>
          <p:cNvSpPr>
            <a:spLocks noGrp="1"/>
          </p:cNvSpPr>
          <p:nvPr>
            <p:ph idx="1"/>
          </p:nvPr>
        </p:nvSpPr>
        <p:spPr/>
        <p:txBody>
          <a:bodyPr/>
          <a:lstStyle/>
          <a:p>
            <a:r>
              <a:rPr lang="en-US" smtClean="0"/>
              <a:t>Make Effective Presentations</a:t>
            </a:r>
          </a:p>
          <a:p>
            <a:r>
              <a:rPr lang="en-US" smtClean="0"/>
              <a:t>Using Awesome Backgrounds</a:t>
            </a:r>
          </a:p>
          <a:p>
            <a:r>
              <a:rPr lang="en-US" smtClean="0"/>
              <a:t>Engage your Audience</a:t>
            </a:r>
          </a:p>
          <a:p>
            <a:r>
              <a:rPr lang="en-US" smtClean="0"/>
              <a:t>Capture Audience Attention</a:t>
            </a:r>
          </a:p>
        </p:txBody>
      </p:sp>
    </p:spTree>
    <p:extLst>
      <p:ext uri="{BB962C8B-B14F-4D97-AF65-F5344CB8AC3E}">
        <p14:creationId xmlns:p14="http://schemas.microsoft.com/office/powerpoint/2010/main" val="11016338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1055</TotalTime>
  <Words>201</Words>
  <Application>Microsoft Office PowerPoint</Application>
  <PresentationFormat>On-screen Show (4:3)</PresentationFormat>
  <Paragraphs>27</Paragraphs>
  <Slides>5</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Theme</vt:lpstr>
      <vt:lpstr>Chart</vt:lpstr>
      <vt:lpstr>Click to edit  Master title style</vt:lpstr>
      <vt:lpstr>PowerPoint Presentation</vt:lpstr>
      <vt:lpstr>Use of templates</vt:lpstr>
      <vt:lpstr>Sample Graph (3 colours)</vt:lpstr>
      <vt:lpstr>Slide Title</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Nasrin</cp:lastModifiedBy>
  <cp:revision>15</cp:revision>
  <dcterms:created xsi:type="dcterms:W3CDTF">2013-08-21T19:17:07Z</dcterms:created>
  <dcterms:modified xsi:type="dcterms:W3CDTF">2015-12-14T10:56:07Z</dcterms:modified>
</cp:coreProperties>
</file>