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62" r:id="rId4"/>
    <p:sldId id="259" r:id="rId5"/>
    <p:sldId id="263"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E1D"/>
    <a:srgbClr val="D68B1C"/>
    <a:srgbClr val="609600"/>
    <a:srgbClr val="6CA800"/>
    <a:srgbClr val="EE7D00"/>
    <a:srgbClr val="253600"/>
    <a:srgbClr val="552579"/>
    <a:srgbClr val="2597FF"/>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AD3D1A-1545-4796-B06D-34403D41B561}" type="datetimeFigureOut">
              <a:rPr lang="en-US" smtClean="0"/>
              <a:t>12/14/2015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B765D2-6FDA-4379-A8E6-254014EBC012}" type="slidenum">
              <a:rPr lang="en-US" smtClean="0"/>
              <a:t>‹#›</a:t>
            </a:fld>
            <a:endParaRPr lang="en-US"/>
          </a:p>
        </p:txBody>
      </p:sp>
    </p:spTree>
    <p:extLst>
      <p:ext uri="{BB962C8B-B14F-4D97-AF65-F5344CB8AC3E}">
        <p14:creationId xmlns:p14="http://schemas.microsoft.com/office/powerpoint/2010/main" val="80704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9361335F-9C03-4ACE-A3AB-4DA48DDEDD1D}" type="slidenum">
              <a:rPr lang="en-US" altLang="en-US"/>
              <a:pPr eaLnBrk="1" hangingPunct="1"/>
              <a:t>2</a:t>
            </a:fld>
            <a:endParaRPr lang="en-US" altLang="en-US"/>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E04CCDF5-7DB0-4226-B293-8D765EC4DC87}" type="slidenum">
              <a:rPr lang="en-US" altLang="en-US"/>
              <a:pPr eaLnBrk="1" hangingPunct="1"/>
              <a:t>3</a:t>
            </a:fld>
            <a:endParaRPr lang="en-US" altLang="en-US"/>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FFE74283-B4ED-4F0B-B797-AA67BFA6DCFD}" type="slidenum">
              <a:rPr lang="en-GB" altLang="en-US"/>
              <a:pPr eaLnBrk="1" hangingPunct="1"/>
              <a:t>5</a:t>
            </a:fld>
            <a:endParaRPr lang="en-GB" altLang="en-US"/>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503065" y="4345230"/>
            <a:ext cx="5650085" cy="1068935"/>
          </a:xfrm>
          <a:effectLst/>
        </p:spPr>
        <p:txBody>
          <a:bodyPr>
            <a:normAutofit/>
          </a:bodyPr>
          <a:lstStyle>
            <a:lvl1pPr algn="l">
              <a:defRPr sz="3600">
                <a:solidFill>
                  <a:srgbClr val="D68B1C"/>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3503066" y="5566870"/>
            <a:ext cx="5640934" cy="763525"/>
          </a:xfrm>
        </p:spPr>
        <p:txBody>
          <a:bodyPr>
            <a:normAutofit/>
          </a:bodyPr>
          <a:lstStyle>
            <a:lvl1pPr marL="0" indent="0" algn="l">
              <a:buNone/>
              <a:defRPr sz="2800">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p:txBody>
          <a:bodyPr/>
          <a:lstStyle>
            <a:lvl1pPr>
              <a:defRPr/>
            </a:lvl1pPr>
          </a:lstStyle>
          <a:p>
            <a:pPr>
              <a:defRPr/>
            </a:pPr>
            <a:fld id="{707D7BEE-4EF4-4C28-A5F3-32D99A44AB2C}" type="slidenum">
              <a:rPr lang="en-US" altLang="en-US"/>
              <a:pPr>
                <a:defRPr/>
              </a:pPr>
              <a:t>‹#›</a:t>
            </a:fld>
            <a:endParaRPr lang="en-US" altLang="en-US"/>
          </a:p>
        </p:txBody>
      </p:sp>
    </p:spTree>
    <p:extLst>
      <p:ext uri="{BB962C8B-B14F-4D97-AF65-F5344CB8AC3E}">
        <p14:creationId xmlns:p14="http://schemas.microsoft.com/office/powerpoint/2010/main" val="2225565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91129"/>
            <a:ext cx="8229600" cy="458115"/>
          </a:xfrm>
        </p:spPr>
        <p:txBody>
          <a:bodyPr>
            <a:normAutofit/>
          </a:bodyPr>
          <a:lstStyle>
            <a:lvl1pPr algn="l">
              <a:defRPr sz="3600">
                <a:solidFill>
                  <a:srgbClr val="D68B1C"/>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1749245"/>
            <a:ext cx="8229600" cy="3970330"/>
          </a:xfrm>
        </p:spPr>
        <p:txBody>
          <a:bodyPr/>
          <a:lstStyle>
            <a:lvl1pPr>
              <a:defRPr sz="2800">
                <a:solidFill>
                  <a:schemeClr val="accent1">
                    <a:lumMod val="60000"/>
                    <a:lumOff val="40000"/>
                  </a:schemeClr>
                </a:solidFill>
              </a:defRPr>
            </a:lvl1pPr>
            <a:lvl2pPr>
              <a:defRPr>
                <a:solidFill>
                  <a:schemeClr val="accent1">
                    <a:lumMod val="60000"/>
                    <a:lumOff val="40000"/>
                  </a:schemeClr>
                </a:solidFill>
              </a:defRPr>
            </a:lvl2pPr>
            <a:lvl3pPr>
              <a:defRPr>
                <a:solidFill>
                  <a:schemeClr val="accent1">
                    <a:lumMod val="60000"/>
                    <a:lumOff val="40000"/>
                  </a:schemeClr>
                </a:solidFill>
              </a:defRPr>
            </a:lvl3pPr>
            <a:lvl4pPr>
              <a:defRPr>
                <a:solidFill>
                  <a:schemeClr val="accent1">
                    <a:lumMod val="60000"/>
                    <a:lumOff val="40000"/>
                  </a:schemeClr>
                </a:solidFill>
              </a:defRPr>
            </a:lvl4pPr>
            <a:lvl5pPr>
              <a:defRPr>
                <a:solidFill>
                  <a:schemeClr val="accent1">
                    <a:lumMod val="60000"/>
                    <a:lumOff val="4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65194" y="680310"/>
            <a:ext cx="6871724" cy="763525"/>
          </a:xfrm>
        </p:spPr>
        <p:txBody>
          <a:bodyPr>
            <a:normAutofit/>
          </a:bodyPr>
          <a:lstStyle>
            <a:lvl1pPr algn="l">
              <a:defRPr sz="3600">
                <a:solidFill>
                  <a:srgbClr val="D68B1C"/>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365195" y="1443835"/>
            <a:ext cx="6871724" cy="4428445"/>
          </a:xfrm>
        </p:spPr>
        <p:txBody>
          <a:bodyPr/>
          <a:lstStyle>
            <a:lvl1pPr>
              <a:defRPr sz="2800">
                <a:solidFill>
                  <a:schemeClr val="accent1">
                    <a:lumMod val="60000"/>
                    <a:lumOff val="40000"/>
                  </a:schemeClr>
                </a:solidFill>
              </a:defRPr>
            </a:lvl1pPr>
            <a:lvl2pPr>
              <a:defRPr>
                <a:solidFill>
                  <a:schemeClr val="accent1">
                    <a:lumMod val="60000"/>
                    <a:lumOff val="40000"/>
                  </a:schemeClr>
                </a:solidFill>
              </a:defRPr>
            </a:lvl2pPr>
            <a:lvl3pPr>
              <a:defRPr>
                <a:solidFill>
                  <a:schemeClr val="accent1">
                    <a:lumMod val="60000"/>
                    <a:lumOff val="40000"/>
                  </a:schemeClr>
                </a:solidFill>
              </a:defRPr>
            </a:lvl3pPr>
            <a:lvl4pPr>
              <a:defRPr>
                <a:solidFill>
                  <a:schemeClr val="accent1">
                    <a:lumMod val="60000"/>
                    <a:lumOff val="40000"/>
                  </a:schemeClr>
                </a:solidFill>
              </a:defRPr>
            </a:lvl4pPr>
            <a:lvl5pPr>
              <a:defRPr>
                <a:solidFill>
                  <a:schemeClr val="accent1">
                    <a:lumMod val="60000"/>
                    <a:lumOff val="4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138425"/>
            <a:ext cx="8229600" cy="532180"/>
          </a:xfrm>
        </p:spPr>
        <p:txBody>
          <a:bodyPr>
            <a:normAutofit/>
          </a:bodyPr>
          <a:lstStyle>
            <a:lvl1pPr algn="l">
              <a:defRPr sz="3600">
                <a:solidFill>
                  <a:srgbClr val="FF9E1D"/>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1749244"/>
            <a:ext cx="4040188" cy="639762"/>
          </a:xfrm>
        </p:spPr>
        <p:txBody>
          <a:bodyPr anchor="b"/>
          <a:lstStyle>
            <a:lvl1pPr marL="0" indent="0">
              <a:buNone/>
              <a:defRPr sz="2400" b="1">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379107"/>
            <a:ext cx="4040188" cy="3035058"/>
          </a:xfrm>
        </p:spPr>
        <p:txBody>
          <a:bodyPr/>
          <a:lstStyle>
            <a:lvl1pPr>
              <a:defRPr sz="2400">
                <a:solidFill>
                  <a:schemeClr val="accent1">
                    <a:lumMod val="60000"/>
                    <a:lumOff val="40000"/>
                  </a:schemeClr>
                </a:solidFill>
              </a:defRPr>
            </a:lvl1pPr>
            <a:lvl2pPr>
              <a:defRPr sz="2000">
                <a:solidFill>
                  <a:schemeClr val="accent1">
                    <a:lumMod val="60000"/>
                    <a:lumOff val="40000"/>
                  </a:schemeClr>
                </a:solidFill>
              </a:defRPr>
            </a:lvl2pPr>
            <a:lvl3pPr>
              <a:defRPr sz="1800">
                <a:solidFill>
                  <a:schemeClr val="accent1">
                    <a:lumMod val="60000"/>
                    <a:lumOff val="40000"/>
                  </a:schemeClr>
                </a:solidFill>
              </a:defRPr>
            </a:lvl3pPr>
            <a:lvl4pPr>
              <a:defRPr sz="1600">
                <a:solidFill>
                  <a:schemeClr val="accent1">
                    <a:lumMod val="60000"/>
                    <a:lumOff val="40000"/>
                  </a:schemeClr>
                </a:solidFill>
              </a:defRPr>
            </a:lvl4pPr>
            <a:lvl5pPr>
              <a:defRPr sz="1600">
                <a:solidFill>
                  <a:schemeClr val="accent1">
                    <a:lumMod val="60000"/>
                    <a:lumOff val="4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749244"/>
            <a:ext cx="4041775" cy="639762"/>
          </a:xfrm>
        </p:spPr>
        <p:txBody>
          <a:bodyPr anchor="b"/>
          <a:lstStyle>
            <a:lvl1pPr marL="0" indent="0">
              <a:buNone/>
              <a:defRPr sz="2400" b="1">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379107"/>
            <a:ext cx="4041775" cy="3035058"/>
          </a:xfrm>
        </p:spPr>
        <p:txBody>
          <a:bodyPr/>
          <a:lstStyle>
            <a:lvl1pPr>
              <a:defRPr sz="2400">
                <a:solidFill>
                  <a:schemeClr val="accent1">
                    <a:lumMod val="60000"/>
                    <a:lumOff val="40000"/>
                  </a:schemeClr>
                </a:solidFill>
              </a:defRPr>
            </a:lvl1pPr>
            <a:lvl2pPr>
              <a:defRPr sz="2000">
                <a:solidFill>
                  <a:schemeClr val="accent1">
                    <a:lumMod val="60000"/>
                    <a:lumOff val="40000"/>
                  </a:schemeClr>
                </a:solidFill>
              </a:defRPr>
            </a:lvl2pPr>
            <a:lvl3pPr>
              <a:defRPr sz="1800">
                <a:solidFill>
                  <a:schemeClr val="accent1">
                    <a:lumMod val="60000"/>
                    <a:lumOff val="40000"/>
                  </a:schemeClr>
                </a:solidFill>
              </a:defRPr>
            </a:lvl3pPr>
            <a:lvl4pPr>
              <a:defRPr sz="1600">
                <a:solidFill>
                  <a:schemeClr val="accent1">
                    <a:lumMod val="60000"/>
                    <a:lumOff val="40000"/>
                  </a:schemeClr>
                </a:solidFill>
              </a:defRPr>
            </a:lvl4pPr>
            <a:lvl5pPr>
              <a:defRPr sz="1600">
                <a:solidFill>
                  <a:schemeClr val="accent1">
                    <a:lumMod val="60000"/>
                    <a:lumOff val="4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03065" y="4192525"/>
            <a:ext cx="5497380" cy="1221640"/>
          </a:xfrm>
        </p:spPr>
        <p:txBody>
          <a:bodyPr>
            <a:normAutofit/>
          </a:body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3503065" y="5414163"/>
            <a:ext cx="5497380" cy="763527"/>
          </a:xfrm>
        </p:spPr>
        <p:txBody>
          <a:bodyPr>
            <a:normAutofit/>
          </a:bodyPr>
          <a:lstStyle/>
          <a:p>
            <a:r>
              <a:rPr lang="en-US" dirty="0" smtClean="0"/>
              <a:t>Click to edit Master subtitle style</a:t>
            </a:r>
            <a:endParaRPr lang="en-US" dirty="0"/>
          </a:p>
        </p:txBody>
      </p:sp>
      <p:sp>
        <p:nvSpPr>
          <p:cNvPr id="4" name="TextBox 4"/>
          <p:cNvSpPr txBox="1">
            <a:spLocks noChangeArrowheads="1"/>
          </p:cNvSpPr>
          <p:nvPr/>
        </p:nvSpPr>
        <p:spPr bwMode="auto">
          <a:xfrm>
            <a:off x="907080" y="465064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chemeClr val="bg1"/>
                </a:solidFill>
              </a:rPr>
              <a:t>irppt.com</a:t>
            </a:r>
          </a:p>
          <a:p>
            <a:pPr algn="ctr" eaLnBrk="1" hangingPunct="1"/>
            <a:r>
              <a:rPr lang="fa-IR" sz="2400" dirty="0">
                <a:solidFill>
                  <a:schemeClr val="bg1"/>
                </a:solidFill>
              </a:rPr>
              <a:t>مرکز پاورپوینت مادسیج</a:t>
            </a:r>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1026"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5123"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1543602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tLang="en-US"/>
          </a:p>
        </p:txBody>
      </p:sp>
      <p:sp>
        <p:nvSpPr>
          <p:cNvPr id="7171"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7172" name="Text Box 4"/>
          <p:cNvSpPr txBox="1">
            <a:spLocks noChangeArrowheads="1"/>
          </p:cNvSpPr>
          <p:nvPr/>
        </p:nvSpPr>
        <p:spPr bwMode="auto">
          <a:xfrm>
            <a:off x="1185863" y="2165350"/>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000" b="1" dirty="0">
                <a:solidFill>
                  <a:schemeClr val="bg1"/>
                </a:solidFill>
              </a:rPr>
              <a:t>You are free to use these templates for your personal and business presentations.</a:t>
            </a:r>
          </a:p>
        </p:txBody>
      </p:sp>
      <p:sp>
        <p:nvSpPr>
          <p:cNvPr id="7173" name="Text Box 5"/>
          <p:cNvSpPr txBox="1">
            <a:spLocks noChangeArrowheads="1"/>
          </p:cNvSpPr>
          <p:nvPr/>
        </p:nvSpPr>
        <p:spPr bwMode="auto">
          <a:xfrm>
            <a:off x="1150938" y="3140075"/>
            <a:ext cx="3409950" cy="2277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dirty="0">
                <a:solidFill>
                  <a:schemeClr val="bg1"/>
                </a:solidFill>
              </a:rPr>
              <a:t>Do</a:t>
            </a:r>
          </a:p>
          <a:p>
            <a:pPr eaLnBrk="1" hangingPunct="1">
              <a:buFont typeface="Wingdings" pitchFamily="2" charset="2"/>
              <a:buChar char="ü"/>
            </a:pPr>
            <a:r>
              <a:rPr lang="en-GB" altLang="en-US" sz="1400" dirty="0">
                <a:solidFill>
                  <a:schemeClr val="bg1"/>
                </a:solidFill>
              </a:rPr>
              <a:t>Use these templates for your presentations</a:t>
            </a:r>
          </a:p>
          <a:p>
            <a:pPr eaLnBrk="1" hangingPunct="1">
              <a:buFont typeface="Wingdings" pitchFamily="2" charset="2"/>
              <a:buChar char="ü"/>
            </a:pPr>
            <a:r>
              <a:rPr lang="en-GB" altLang="en-US" sz="1400" dirty="0">
                <a:solidFill>
                  <a:schemeClr val="bg1"/>
                </a:solidFill>
              </a:rPr>
              <a:t>Display your presentation on a web site provided that it is not for the purpose of downloading the template.</a:t>
            </a:r>
          </a:p>
          <a:p>
            <a:pPr eaLnBrk="1" hangingPunct="1">
              <a:buFont typeface="Wingdings" pitchFamily="2" charset="2"/>
              <a:buChar char="ü"/>
            </a:pPr>
            <a:r>
              <a:rPr lang="en-US" altLang="en-US" sz="1400" dirty="0">
                <a:solidFill>
                  <a:schemeClr val="bg1"/>
                </a:solidFill>
              </a:rPr>
              <a:t>If you like these templates, we would always appreciate a link back to our website.  Many thanks.</a:t>
            </a:r>
          </a:p>
          <a:p>
            <a:pPr eaLnBrk="1" hangingPunct="1">
              <a:buFont typeface="Wingdings" pitchFamily="2" charset="2"/>
              <a:buChar char="ü"/>
            </a:pPr>
            <a:endParaRPr lang="en-US" altLang="en-US" sz="1400" dirty="0">
              <a:solidFill>
                <a:schemeClr val="bg1"/>
              </a:solidFill>
            </a:endParaRPr>
          </a:p>
        </p:txBody>
      </p:sp>
      <p:sp>
        <p:nvSpPr>
          <p:cNvPr id="7174" name="Text Box 6"/>
          <p:cNvSpPr txBox="1">
            <a:spLocks noChangeArrowheads="1"/>
          </p:cNvSpPr>
          <p:nvPr/>
        </p:nvSpPr>
        <p:spPr bwMode="auto">
          <a:xfrm>
            <a:off x="4495800" y="3140075"/>
            <a:ext cx="364013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altLang="en-US" sz="1600" b="1" u="sng" dirty="0">
                <a:solidFill>
                  <a:schemeClr val="bg1"/>
                </a:solidFill>
              </a:rPr>
              <a:t>Don’t</a:t>
            </a:r>
          </a:p>
          <a:p>
            <a:pPr eaLnBrk="1" hangingPunct="1">
              <a:buFont typeface="Wingdings" pitchFamily="2" charset="2"/>
              <a:buChar char="û"/>
            </a:pPr>
            <a:r>
              <a:rPr lang="en-GB" altLang="en-US" sz="1400" dirty="0">
                <a:solidFill>
                  <a:schemeClr val="bg1"/>
                </a:solidFill>
              </a:rPr>
              <a:t>Resell or distribute these templates</a:t>
            </a:r>
          </a:p>
          <a:p>
            <a:pPr eaLnBrk="1" hangingPunct="1">
              <a:buFont typeface="Wingdings" pitchFamily="2" charset="2"/>
              <a:buChar char="û"/>
            </a:pPr>
            <a:r>
              <a:rPr lang="en-GB" altLang="en-US" sz="1400" dirty="0">
                <a:solidFill>
                  <a:schemeClr val="bg1"/>
                </a:solidFill>
              </a:rPr>
              <a:t>Put these templates on a website for download.  This includes uploading them onto file sharing networks like </a:t>
            </a:r>
            <a:r>
              <a:rPr lang="en-GB" altLang="en-US" sz="1400" dirty="0" err="1">
                <a:solidFill>
                  <a:schemeClr val="bg1"/>
                </a:solidFill>
              </a:rPr>
              <a:t>Slideshare</a:t>
            </a:r>
            <a:r>
              <a:rPr lang="en-GB" altLang="en-US" sz="1400" dirty="0">
                <a:solidFill>
                  <a:schemeClr val="bg1"/>
                </a:solidFill>
              </a:rPr>
              <a:t>, </a:t>
            </a:r>
            <a:r>
              <a:rPr lang="en-GB" altLang="en-US" sz="1400" dirty="0" err="1">
                <a:solidFill>
                  <a:schemeClr val="bg1"/>
                </a:solidFill>
              </a:rPr>
              <a:t>Myspace</a:t>
            </a:r>
            <a:r>
              <a:rPr lang="en-GB" altLang="en-US" sz="1400" dirty="0">
                <a:solidFill>
                  <a:schemeClr val="bg1"/>
                </a:solidFill>
              </a:rPr>
              <a:t>, Facebook, bit torrent </a:t>
            </a:r>
            <a:r>
              <a:rPr lang="en-GB" altLang="en-US" sz="1400" dirty="0" err="1">
                <a:solidFill>
                  <a:schemeClr val="bg1"/>
                </a:solidFill>
              </a:rPr>
              <a:t>etc</a:t>
            </a:r>
            <a:endParaRPr lang="en-GB" altLang="en-US" sz="1400" dirty="0">
              <a:solidFill>
                <a:schemeClr val="bg1"/>
              </a:solidFill>
            </a:endParaRPr>
          </a:p>
          <a:p>
            <a:pPr eaLnBrk="1" hangingPunct="1">
              <a:buFont typeface="Wingdings" pitchFamily="2" charset="2"/>
              <a:buChar char="û"/>
            </a:pPr>
            <a:r>
              <a:rPr lang="en-GB" altLang="en-US" sz="1400" dirty="0">
                <a:solidFill>
                  <a:schemeClr val="bg1"/>
                </a:solidFill>
              </a:rPr>
              <a:t>Pass off any of our created content as your own work</a:t>
            </a:r>
            <a:endParaRPr lang="en-US" altLang="en-US" sz="1400" dirty="0">
              <a:solidFill>
                <a:schemeClr val="bg1"/>
              </a:solidFill>
            </a:endParaRPr>
          </a:p>
        </p:txBody>
      </p:sp>
      <p:sp>
        <p:nvSpPr>
          <p:cNvPr id="7175"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7176"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extLst>
      <p:ext uri="{BB962C8B-B14F-4D97-AF65-F5344CB8AC3E}">
        <p14:creationId xmlns:p14="http://schemas.microsoft.com/office/powerpoint/2010/main" val="124748763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8195"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2050"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2967355214"/>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201</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PowerPoint Presentation</vt:lpstr>
      <vt:lpstr>Use of templates</vt:lpstr>
      <vt:lpstr>Slide Title</vt:lpstr>
      <vt:lpstr>Sample Graph (3 colours)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49</cp:revision>
  <dcterms:created xsi:type="dcterms:W3CDTF">2013-08-21T19:17:07Z</dcterms:created>
  <dcterms:modified xsi:type="dcterms:W3CDTF">2015-12-14T10:47:35Z</dcterms:modified>
</cp:coreProperties>
</file>