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7" r:id="rId2"/>
    <p:sldId id="263" r:id="rId3"/>
    <p:sldId id="261" r:id="rId4"/>
    <p:sldId id="259" r:id="rId5"/>
    <p:sldId id="262"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281">
          <p15:clr>
            <a:srgbClr val="A4A3A4"/>
          </p15:clr>
        </p15:guide>
        <p15:guide id="2" orient="horz" pos="2505">
          <p15:clr>
            <a:srgbClr val="A4A3A4"/>
          </p15:clr>
        </p15:guide>
        <p15:guide id="3" orient="horz" pos="57">
          <p15:clr>
            <a:srgbClr val="A4A3A4"/>
          </p15:clr>
        </p15:guide>
        <p15:guide id="4" pos="2880">
          <p15:clr>
            <a:srgbClr val="A4A3A4"/>
          </p15:clr>
        </p15:guide>
        <p15:guide id="5" pos="261">
          <p15:clr>
            <a:srgbClr val="A4A3A4"/>
          </p15:clr>
        </p15:guide>
        <p15:guide id="6" pos="4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366" y="-72"/>
      </p:cViewPr>
      <p:guideLst>
        <p:guide orient="horz" pos="2281"/>
        <p:guide orient="horz" pos="2505"/>
        <p:guide orient="horz" pos="57"/>
        <p:guide pos="2880"/>
        <p:guide pos="261"/>
        <p:guide pos="44"/>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112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2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112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112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59D32348-4CF5-4BB5-8205-23C2EE3DB8DF}" type="slidenum">
              <a:rPr lang="en-GB" altLang="en-US"/>
              <a:pPr>
                <a:defRPr/>
              </a:pPr>
              <a:t>‹#›</a:t>
            </a:fld>
            <a:endParaRPr lang="en-GB" altLang="en-US"/>
          </a:p>
        </p:txBody>
      </p:sp>
    </p:spTree>
    <p:extLst>
      <p:ext uri="{BB962C8B-B14F-4D97-AF65-F5344CB8AC3E}">
        <p14:creationId xmlns:p14="http://schemas.microsoft.com/office/powerpoint/2010/main" val="30002441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94EC364-7FD5-4FFB-9013-5FAEB223BC8B}" type="slidenum">
              <a:rPr lang="en-GB" altLang="en-US"/>
              <a:pPr/>
              <a:t>1</a:t>
            </a:fld>
            <a:endParaRPr lang="en-GB" altLang="en-US"/>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661728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361335F-9C03-4ACE-A3AB-4DA48DDEDD1D}" type="slidenum">
              <a:rPr lang="en-US" altLang="en-US"/>
              <a:pPr eaLnBrk="1" hangingPunct="1"/>
              <a:t>2</a:t>
            </a:fld>
            <a:endParaRPr lang="en-US" altLang="en-US"/>
          </a:p>
        </p:txBody>
      </p:sp>
      <p:sp>
        <p:nvSpPr>
          <p:cNvPr id="102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9F57A3E-A7B5-4BB5-8C08-9D91BA827AD9}" type="slidenum">
              <a:rPr lang="en-GB" altLang="en-US"/>
              <a:pPr/>
              <a:t>3</a:t>
            </a:fld>
            <a:endParaRPr lang="en-GB" altLang="en-U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041980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96ECC50-6A85-4868-B85A-4BF086C3D342}" type="slidenum">
              <a:rPr lang="en-GB" altLang="en-US"/>
              <a:pPr/>
              <a:t>4</a:t>
            </a:fld>
            <a:endParaRPr lang="en-GB" alt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2393130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03EA31E-EEC5-40A7-BD7F-363FC8BEC68A}" type="slidenum">
              <a:rPr lang="en-GB" altLang="en-US"/>
              <a:pPr/>
              <a:t>5</a:t>
            </a:fld>
            <a:endParaRPr lang="en-GB" alt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739764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0" descr="Gingham5"/>
          <p:cNvPicPr>
            <a:picLocks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3"/>
          <p:cNvSpPr>
            <a:spLocks noGrp="1" noChangeArrowheads="1"/>
          </p:cNvSpPr>
          <p:nvPr>
            <p:ph type="ctrTitle"/>
          </p:nvPr>
        </p:nvSpPr>
        <p:spPr>
          <a:xfrm>
            <a:off x="2555875" y="1628775"/>
            <a:ext cx="4103688" cy="2160588"/>
          </a:xfrm>
        </p:spPr>
        <p:txBody>
          <a:bodyPr/>
          <a:lstStyle>
            <a:lvl1pPr>
              <a:defRPr/>
            </a:lvl1pPr>
          </a:lstStyle>
          <a:p>
            <a:pPr lvl="0"/>
            <a:r>
              <a:rPr lang="en-US" altLang="en-US" noProof="0" smtClean="0"/>
              <a:t>Click to edit Master title style</a:t>
            </a:r>
          </a:p>
        </p:txBody>
      </p:sp>
      <p:sp>
        <p:nvSpPr>
          <p:cNvPr id="3076" name="Rectangle 4"/>
          <p:cNvSpPr>
            <a:spLocks noGrp="1" noChangeArrowheads="1"/>
          </p:cNvSpPr>
          <p:nvPr>
            <p:ph type="subTitle" idx="1"/>
          </p:nvPr>
        </p:nvSpPr>
        <p:spPr>
          <a:xfrm>
            <a:off x="2555875" y="3886200"/>
            <a:ext cx="4103688" cy="1752600"/>
          </a:xfrm>
        </p:spPr>
        <p:txBody>
          <a:bodyPr/>
          <a:lstStyle>
            <a:lvl1pPr marL="0" indent="0" algn="ctr">
              <a:buFont typeface="Wingdings" panose="05000000000000000000" pitchFamily="2" charset="2"/>
              <a:buNone/>
              <a:defRPr/>
            </a:lvl1pPr>
          </a:lstStyle>
          <a:p>
            <a:pPr lvl="0"/>
            <a:r>
              <a:rPr lang="en-US" altLang="en-US" noProof="0" smtClean="0"/>
              <a:t>Click to edit Master subtitle style</a:t>
            </a:r>
          </a:p>
        </p:txBody>
      </p:sp>
      <p:sp>
        <p:nvSpPr>
          <p:cNvPr id="5" name="Rectangle 5"/>
          <p:cNvSpPr>
            <a:spLocks noGrp="1" noChangeArrowheads="1"/>
          </p:cNvSpPr>
          <p:nvPr>
            <p:ph type="dt" sz="half" idx="10"/>
          </p:nvPr>
        </p:nvSpPr>
        <p:spPr/>
        <p:txBody>
          <a:bodyPr/>
          <a:lstStyle>
            <a:lvl1pPr>
              <a:defRPr smtClean="0"/>
            </a:lvl1pPr>
          </a:lstStyle>
          <a:p>
            <a:pPr>
              <a:defRPr/>
            </a:pPr>
            <a:endParaRPr lang="en-US" altLang="en-US"/>
          </a:p>
        </p:txBody>
      </p:sp>
      <p:sp>
        <p:nvSpPr>
          <p:cNvPr id="6" name="Rectangle 6"/>
          <p:cNvSpPr>
            <a:spLocks noGrp="1" noChangeArrowheads="1"/>
          </p:cNvSpPr>
          <p:nvPr>
            <p:ph type="ftr" sz="quarter" idx="11"/>
          </p:nvPr>
        </p:nvSpPr>
        <p:spPr/>
        <p:txBody>
          <a:bodyPr/>
          <a:lstStyle>
            <a:lvl1pPr>
              <a:defRPr smtClean="0"/>
            </a:lvl1pPr>
          </a:lstStyle>
          <a:p>
            <a:pPr>
              <a:defRPr/>
            </a:pPr>
            <a:endParaRPr lang="en-US" altLang="en-US"/>
          </a:p>
        </p:txBody>
      </p:sp>
      <p:sp>
        <p:nvSpPr>
          <p:cNvPr id="7" name="Rectangle 7"/>
          <p:cNvSpPr>
            <a:spLocks noGrp="1" noChangeArrowheads="1"/>
          </p:cNvSpPr>
          <p:nvPr>
            <p:ph type="sldNum" sz="quarter" idx="12"/>
          </p:nvPr>
        </p:nvSpPr>
        <p:spPr/>
        <p:txBody>
          <a:bodyPr/>
          <a:lstStyle>
            <a:lvl1pPr>
              <a:defRPr smtClean="0"/>
            </a:lvl1pPr>
          </a:lstStyle>
          <a:p>
            <a:pPr>
              <a:defRPr/>
            </a:pPr>
            <a:fld id="{62BD5C6A-0F2B-46BA-B91C-6FAE69173077}" type="slidenum">
              <a:rPr lang="en-US" altLang="en-US"/>
              <a:pPr>
                <a:defRPr/>
              </a:pPr>
              <a:t>‹#›</a:t>
            </a:fld>
            <a:endParaRPr lang="en-US" altLang="en-US"/>
          </a:p>
        </p:txBody>
      </p:sp>
    </p:spTree>
    <p:extLst>
      <p:ext uri="{BB962C8B-B14F-4D97-AF65-F5344CB8AC3E}">
        <p14:creationId xmlns:p14="http://schemas.microsoft.com/office/powerpoint/2010/main" val="21307490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26A8CD5-4B7E-430F-98E2-8C5B7BA600CC}" type="slidenum">
              <a:rPr lang="en-US" altLang="en-US"/>
              <a:pPr>
                <a:defRPr/>
              </a:pPr>
              <a:t>‹#›</a:t>
            </a:fld>
            <a:endParaRPr lang="en-US" altLang="en-US"/>
          </a:p>
        </p:txBody>
      </p:sp>
    </p:spTree>
    <p:extLst>
      <p:ext uri="{BB962C8B-B14F-4D97-AF65-F5344CB8AC3E}">
        <p14:creationId xmlns:p14="http://schemas.microsoft.com/office/powerpoint/2010/main" val="1974681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8475" y="274638"/>
            <a:ext cx="1838325"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331913" y="274638"/>
            <a:ext cx="5364162"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73920E3-F34F-465C-B0B0-A2B9EF7C4496}" type="slidenum">
              <a:rPr lang="en-US" altLang="en-US"/>
              <a:pPr>
                <a:defRPr/>
              </a:pPr>
              <a:t>‹#›</a:t>
            </a:fld>
            <a:endParaRPr lang="en-US" altLang="en-US"/>
          </a:p>
        </p:txBody>
      </p:sp>
    </p:spTree>
    <p:extLst>
      <p:ext uri="{BB962C8B-B14F-4D97-AF65-F5344CB8AC3E}">
        <p14:creationId xmlns:p14="http://schemas.microsoft.com/office/powerpoint/2010/main" val="20934942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331913" y="274638"/>
            <a:ext cx="7354887"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1331913" y="1600200"/>
            <a:ext cx="7354887" cy="45259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E30C0DF-9E5B-46DC-ABE1-E389432D734D}" type="slidenum">
              <a:rPr lang="en-US" altLang="en-US"/>
              <a:pPr>
                <a:defRPr/>
              </a:pPr>
              <a:t>‹#›</a:t>
            </a:fld>
            <a:endParaRPr lang="en-US" altLang="en-US"/>
          </a:p>
        </p:txBody>
      </p:sp>
    </p:spTree>
    <p:extLst>
      <p:ext uri="{BB962C8B-B14F-4D97-AF65-F5344CB8AC3E}">
        <p14:creationId xmlns:p14="http://schemas.microsoft.com/office/powerpoint/2010/main" val="9102254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31913" y="274638"/>
            <a:ext cx="7354887"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1331913" y="1600200"/>
            <a:ext cx="360045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084763" y="1600200"/>
            <a:ext cx="3602037"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66DC7315-8E04-4190-98B3-CA5D6E09A02C}" type="slidenum">
              <a:rPr lang="en-US" altLang="en-US"/>
              <a:pPr>
                <a:defRPr/>
              </a:pPr>
              <a:t>‹#›</a:t>
            </a:fld>
            <a:endParaRPr lang="en-US" altLang="en-US"/>
          </a:p>
        </p:txBody>
      </p:sp>
    </p:spTree>
    <p:extLst>
      <p:ext uri="{BB962C8B-B14F-4D97-AF65-F5344CB8AC3E}">
        <p14:creationId xmlns:p14="http://schemas.microsoft.com/office/powerpoint/2010/main" val="1843692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17B1BFF4-749D-4786-924D-C2CBD9DC5B1F}" type="slidenum">
              <a:rPr lang="en-US" altLang="en-US"/>
              <a:pPr>
                <a:defRPr/>
              </a:pPr>
              <a:t>‹#›</a:t>
            </a:fld>
            <a:endParaRPr lang="en-US" altLang="en-US"/>
          </a:p>
        </p:txBody>
      </p:sp>
    </p:spTree>
    <p:extLst>
      <p:ext uri="{BB962C8B-B14F-4D97-AF65-F5344CB8AC3E}">
        <p14:creationId xmlns:p14="http://schemas.microsoft.com/office/powerpoint/2010/main" val="1659989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40AA0A6-9D5D-4F38-8269-5C53842D4E68}" type="slidenum">
              <a:rPr lang="en-US" altLang="en-US"/>
              <a:pPr>
                <a:defRPr/>
              </a:pPr>
              <a:t>‹#›</a:t>
            </a:fld>
            <a:endParaRPr lang="en-US" altLang="en-US"/>
          </a:p>
        </p:txBody>
      </p:sp>
    </p:spTree>
    <p:extLst>
      <p:ext uri="{BB962C8B-B14F-4D97-AF65-F5344CB8AC3E}">
        <p14:creationId xmlns:p14="http://schemas.microsoft.com/office/powerpoint/2010/main" val="898473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331913" y="1600200"/>
            <a:ext cx="360045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084763" y="1600200"/>
            <a:ext cx="3602037"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DB2FC479-196D-41CF-9643-D075D0EE98EA}" type="slidenum">
              <a:rPr lang="en-US" altLang="en-US"/>
              <a:pPr>
                <a:defRPr/>
              </a:pPr>
              <a:t>‹#›</a:t>
            </a:fld>
            <a:endParaRPr lang="en-US" altLang="en-US"/>
          </a:p>
        </p:txBody>
      </p:sp>
    </p:spTree>
    <p:extLst>
      <p:ext uri="{BB962C8B-B14F-4D97-AF65-F5344CB8AC3E}">
        <p14:creationId xmlns:p14="http://schemas.microsoft.com/office/powerpoint/2010/main" val="2603500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2B59722D-2BC6-4BAD-872F-767F85ADD416}" type="slidenum">
              <a:rPr lang="en-US" altLang="en-US"/>
              <a:pPr>
                <a:defRPr/>
              </a:pPr>
              <a:t>‹#›</a:t>
            </a:fld>
            <a:endParaRPr lang="en-US" altLang="en-US"/>
          </a:p>
        </p:txBody>
      </p:sp>
    </p:spTree>
    <p:extLst>
      <p:ext uri="{BB962C8B-B14F-4D97-AF65-F5344CB8AC3E}">
        <p14:creationId xmlns:p14="http://schemas.microsoft.com/office/powerpoint/2010/main" val="14921613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354CD803-8DB0-49F5-8C18-7D20B4BFF77B}" type="slidenum">
              <a:rPr lang="en-US" altLang="en-US"/>
              <a:pPr>
                <a:defRPr/>
              </a:pPr>
              <a:t>‹#›</a:t>
            </a:fld>
            <a:endParaRPr lang="en-US" altLang="en-US"/>
          </a:p>
        </p:txBody>
      </p:sp>
    </p:spTree>
    <p:extLst>
      <p:ext uri="{BB962C8B-B14F-4D97-AF65-F5344CB8AC3E}">
        <p14:creationId xmlns:p14="http://schemas.microsoft.com/office/powerpoint/2010/main" val="40713780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7D82C438-52AA-4AE0-8D1C-9730E5C6237C}" type="slidenum">
              <a:rPr lang="en-US" altLang="en-US"/>
              <a:pPr>
                <a:defRPr/>
              </a:pPr>
              <a:t>‹#›</a:t>
            </a:fld>
            <a:endParaRPr lang="en-US" altLang="en-US"/>
          </a:p>
        </p:txBody>
      </p:sp>
    </p:spTree>
    <p:extLst>
      <p:ext uri="{BB962C8B-B14F-4D97-AF65-F5344CB8AC3E}">
        <p14:creationId xmlns:p14="http://schemas.microsoft.com/office/powerpoint/2010/main" val="1458247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DF0550FD-EA65-41DD-B488-C19607AAD4F2}" type="slidenum">
              <a:rPr lang="en-US" altLang="en-US"/>
              <a:pPr>
                <a:defRPr/>
              </a:pPr>
              <a:t>‹#›</a:t>
            </a:fld>
            <a:endParaRPr lang="en-US" altLang="en-US"/>
          </a:p>
        </p:txBody>
      </p:sp>
    </p:spTree>
    <p:extLst>
      <p:ext uri="{BB962C8B-B14F-4D97-AF65-F5344CB8AC3E}">
        <p14:creationId xmlns:p14="http://schemas.microsoft.com/office/powerpoint/2010/main" val="1464895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265067C-706E-4856-9949-1F1D169FE57E}" type="slidenum">
              <a:rPr lang="en-US" altLang="en-US"/>
              <a:pPr>
                <a:defRPr/>
              </a:pPr>
              <a:t>‹#›</a:t>
            </a:fld>
            <a:endParaRPr lang="en-US" altLang="en-US"/>
          </a:p>
        </p:txBody>
      </p:sp>
    </p:spTree>
    <p:extLst>
      <p:ext uri="{BB962C8B-B14F-4D97-AF65-F5344CB8AC3E}">
        <p14:creationId xmlns:p14="http://schemas.microsoft.com/office/powerpoint/2010/main" val="1104878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9" descr="Gingham6"/>
          <p:cNvPicPr>
            <a:picLocks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350" y="0"/>
            <a:ext cx="1193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1331913" y="274638"/>
            <a:ext cx="7354887"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1331913" y="1600200"/>
            <a:ext cx="7354887"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57456156-1E87-4517-97A1-E1FCF4FCF62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accent1"/>
        </a:buClr>
        <a:buFont typeface="Wingdings" panose="05000000000000000000" pitchFamily="2"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eaLnBrk="1" hangingPunct="1"/>
            <a:r>
              <a:rPr lang="en-GB" altLang="en-US" smtClean="0"/>
              <a:t>Gingham</a:t>
            </a:r>
            <a:br>
              <a:rPr lang="en-GB" altLang="en-US" smtClean="0"/>
            </a:br>
            <a:r>
              <a:rPr lang="en-GB" altLang="en-US" smtClean="0"/>
              <a:t>Blue</a:t>
            </a:r>
            <a:endParaRPr lang="en-US" altLang="en-US" smtClean="0"/>
          </a:p>
        </p:txBody>
      </p:sp>
      <p:sp>
        <p:nvSpPr>
          <p:cNvPr id="3" name="TextBox 4"/>
          <p:cNvSpPr txBox="1">
            <a:spLocks noChangeArrowheads="1"/>
          </p:cNvSpPr>
          <p:nvPr/>
        </p:nvSpPr>
        <p:spPr bwMode="auto">
          <a:xfrm>
            <a:off x="3203575" y="3702050"/>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rgbClr val="28AAE4"/>
                </a:solidFill>
              </a:rPr>
              <a:t>irppt.com</a:t>
            </a:r>
          </a:p>
          <a:p>
            <a:pPr algn="ctr" eaLnBrk="1" hangingPunct="1"/>
            <a:r>
              <a:rPr lang="fa-IR" sz="2400" dirty="0">
                <a:solidFill>
                  <a:srgbClr val="28AAE4"/>
                </a:solidFill>
              </a:rPr>
              <a:t>مرکز پاورپوینت مادسیج</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9218" name="Chart" r:id="rId4" imgW="10925113" imgH="7419934" progId="MSGraph.Chart.8">
                  <p:embed followColorScheme="full"/>
                </p:oleObj>
              </mc:Choice>
              <mc:Fallback>
                <p:oleObj name="Chart" r:id="rId4" imgW="10925113" imgH="7419934" progId="MSGraph.Chart.8">
                  <p:embed followColorScheme="full"/>
                  <p:pic>
                    <p:nvPicPr>
                      <p:cNvPr id="0" name=""/>
                      <p:cNvPicPr>
                        <a:picLocks noChangeAspect="1" noChangeArrowheads="1"/>
                      </p:cNvPicPr>
                      <p:nvPr/>
                    </p:nvPicPr>
                    <p:blipFill>
                      <a:blip r:embed="rId5"/>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5123"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en-US" sz="2800" b="1"/>
              <a:t>PowerPoint</a:t>
            </a:r>
            <a:r>
              <a:rPr lang="en-US" altLang="en-US" sz="2800"/>
              <a:t> chart object</a:t>
            </a:r>
            <a:endParaRPr lang="en-US" altLang="en-US"/>
          </a:p>
        </p:txBody>
      </p:sp>
    </p:spTree>
    <p:extLst>
      <p:ext uri="{BB962C8B-B14F-4D97-AF65-F5344CB8AC3E}">
        <p14:creationId xmlns:p14="http://schemas.microsoft.com/office/powerpoint/2010/main" val="40535878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2291" name="Rectangle 3"/>
          <p:cNvSpPr>
            <a:spLocks noGrp="1" noChangeArrowheads="1"/>
          </p:cNvSpPr>
          <p:nvPr>
            <p:ph type="body" sz="half" idx="1"/>
          </p:nvPr>
        </p:nvSpPr>
        <p:spPr>
          <a:xfrm>
            <a:off x="1331913" y="1600200"/>
            <a:ext cx="3609975" cy="4525963"/>
          </a:xfrm>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8196" name="Group 4"/>
          <p:cNvGraphicFramePr>
            <a:graphicFrameLocks noGrp="1"/>
          </p:cNvGraphicFramePr>
          <p:nvPr>
            <p:ph sz="half" idx="2"/>
          </p:nvPr>
        </p:nvGraphicFramePr>
        <p:xfrm>
          <a:off x="5386388" y="1951038"/>
          <a:ext cx="3244850" cy="1727200"/>
        </p:xfrm>
        <a:graphic>
          <a:graphicData uri="http://schemas.openxmlformats.org/drawingml/2006/table">
            <a:tbl>
              <a:tblPr/>
              <a:tblGrid>
                <a:gridCol w="1622425"/>
                <a:gridCol w="1622425"/>
              </a:tblGrid>
              <a:tr h="863600">
                <a:tc>
                  <a:txBody>
                    <a:bodyPr/>
                    <a:lstStyle>
                      <a:lvl1pPr>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303" name="Rectangle 15"/>
          <p:cNvSpPr>
            <a:spLocks noChangeArrowheads="1"/>
          </p:cNvSpPr>
          <p:nvPr/>
        </p:nvSpPr>
        <p:spPr bwMode="auto">
          <a:xfrm>
            <a:off x="4056063" y="432435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endParaRPr lang="en-US" altLang="en-US"/>
          </a:p>
        </p:txBody>
      </p:sp>
      <p:sp>
        <p:nvSpPr>
          <p:cNvPr id="12304" name="Rectangle 16"/>
          <p:cNvSpPr>
            <a:spLocks noChangeArrowheads="1"/>
          </p:cNvSpPr>
          <p:nvPr/>
        </p:nvSpPr>
        <p:spPr bwMode="auto">
          <a:xfrm>
            <a:off x="6597650" y="432435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
        <p:nvSpPr>
          <p:cNvPr id="12305" name="Line 17"/>
          <p:cNvSpPr>
            <a:spLocks noChangeShapeType="1"/>
          </p:cNvSpPr>
          <p:nvPr/>
        </p:nvSpPr>
        <p:spPr bwMode="auto">
          <a:xfrm flipV="1">
            <a:off x="5602288" y="2638425"/>
            <a:ext cx="574675"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8195" name="Object 3"/>
          <p:cNvGraphicFramePr>
            <a:graphicFrameLocks noGrp="1" noChangeAspect="1"/>
          </p:cNvGraphicFramePr>
          <p:nvPr>
            <p:ph type="chart" idx="1"/>
          </p:nvPr>
        </p:nvGraphicFramePr>
        <p:xfrm>
          <a:off x="2257425" y="2043113"/>
          <a:ext cx="6373813" cy="3932237"/>
        </p:xfrm>
        <a:graphic>
          <a:graphicData uri="http://schemas.openxmlformats.org/presentationml/2006/ole">
            <mc:AlternateContent xmlns:mc="http://schemas.openxmlformats.org/markup-compatibility/2006">
              <mc:Choice xmlns:v="urn:schemas-microsoft-com:vml" Requires="v">
                <p:oleObj spid="_x0000_s8197" name="Chart" r:id="rId4" imgW="7286549" imgH="4524451" progId="MSGraph.Chart.8">
                  <p:embed followColorScheme="full"/>
                </p:oleObj>
              </mc:Choice>
              <mc:Fallback>
                <p:oleObj name="Chart" r:id="rId4" imgW="7286549" imgH="4524451"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57425" y="2043113"/>
                        <a:ext cx="6373813" cy="3932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4339"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4340"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4341"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4342"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4343"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4344"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6">
      <a:dk1>
        <a:srgbClr val="000000"/>
      </a:dk1>
      <a:lt1>
        <a:srgbClr val="FFFFFF"/>
      </a:lt1>
      <a:dk2>
        <a:srgbClr val="000099"/>
      </a:dk2>
      <a:lt2>
        <a:srgbClr val="808080"/>
      </a:lt2>
      <a:accent1>
        <a:srgbClr val="4F70B1"/>
      </a:accent1>
      <a:accent2>
        <a:srgbClr val="8BA5CE"/>
      </a:accent2>
      <a:accent3>
        <a:srgbClr val="FFFFFF"/>
      </a:accent3>
      <a:accent4>
        <a:srgbClr val="000000"/>
      </a:accent4>
      <a:accent5>
        <a:srgbClr val="B2BBD5"/>
      </a:accent5>
      <a:accent6>
        <a:srgbClr val="7D95BA"/>
      </a:accent6>
      <a:hlink>
        <a:srgbClr val="FB6346"/>
      </a:hlink>
      <a:folHlink>
        <a:srgbClr val="FB9F86"/>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808080"/>
        </a:lt2>
        <a:accent1>
          <a:srgbClr val="FB6346"/>
        </a:accent1>
        <a:accent2>
          <a:srgbClr val="FB9F86"/>
        </a:accent2>
        <a:accent3>
          <a:srgbClr val="FFFFFF"/>
        </a:accent3>
        <a:accent4>
          <a:srgbClr val="000000"/>
        </a:accent4>
        <a:accent5>
          <a:srgbClr val="FDB7B0"/>
        </a:accent5>
        <a:accent6>
          <a:srgbClr val="E3907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FFFFFF"/>
        </a:lt1>
        <a:dk2>
          <a:srgbClr val="000000"/>
        </a:dk2>
        <a:lt2>
          <a:srgbClr val="808080"/>
        </a:lt2>
        <a:accent1>
          <a:srgbClr val="FB6346"/>
        </a:accent1>
        <a:accent2>
          <a:srgbClr val="FB9F86"/>
        </a:accent2>
        <a:accent3>
          <a:srgbClr val="FFFFFF"/>
        </a:accent3>
        <a:accent4>
          <a:srgbClr val="000000"/>
        </a:accent4>
        <a:accent5>
          <a:srgbClr val="FDB7B0"/>
        </a:accent5>
        <a:accent6>
          <a:srgbClr val="E39079"/>
        </a:accent6>
        <a:hlink>
          <a:srgbClr val="FF3300"/>
        </a:hlink>
        <a:folHlink>
          <a:srgbClr val="FF5229"/>
        </a:folHlink>
      </a:clrScheme>
      <a:clrMap bg1="lt1" tx1="dk1" bg2="lt2" tx2="dk2" accent1="accent1" accent2="accent2" accent3="accent3" accent4="accent4" accent5="accent5" accent6="accent6" hlink="hlink" folHlink="folHlink"/>
    </a:extraClrScheme>
    <a:extraClrScheme>
      <a:clrScheme name="Default Design 15">
        <a:dk1>
          <a:srgbClr val="000000"/>
        </a:dk1>
        <a:lt1>
          <a:srgbClr val="FFFFFF"/>
        </a:lt1>
        <a:dk2>
          <a:srgbClr val="000000"/>
        </a:dk2>
        <a:lt2>
          <a:srgbClr val="808080"/>
        </a:lt2>
        <a:accent1>
          <a:srgbClr val="4F70B1"/>
        </a:accent1>
        <a:accent2>
          <a:srgbClr val="8BA5CE"/>
        </a:accent2>
        <a:accent3>
          <a:srgbClr val="FFFFFF"/>
        </a:accent3>
        <a:accent4>
          <a:srgbClr val="000000"/>
        </a:accent4>
        <a:accent5>
          <a:srgbClr val="B2BBD5"/>
        </a:accent5>
        <a:accent6>
          <a:srgbClr val="7D95BA"/>
        </a:accent6>
        <a:hlink>
          <a:srgbClr val="FB6346"/>
        </a:hlink>
        <a:folHlink>
          <a:srgbClr val="FB9F86"/>
        </a:folHlink>
      </a:clrScheme>
      <a:clrMap bg1="lt1" tx1="dk1" bg2="lt2" tx2="dk2" accent1="accent1" accent2="accent2" accent3="accent3" accent4="accent4" accent5="accent5" accent6="accent6" hlink="hlink" folHlink="folHlink"/>
    </a:extraClrScheme>
    <a:extraClrScheme>
      <a:clrScheme name="Default Design 16">
        <a:dk1>
          <a:srgbClr val="000000"/>
        </a:dk1>
        <a:lt1>
          <a:srgbClr val="FFFFFF"/>
        </a:lt1>
        <a:dk2>
          <a:srgbClr val="000099"/>
        </a:dk2>
        <a:lt2>
          <a:srgbClr val="808080"/>
        </a:lt2>
        <a:accent1>
          <a:srgbClr val="4F70B1"/>
        </a:accent1>
        <a:accent2>
          <a:srgbClr val="8BA5CE"/>
        </a:accent2>
        <a:accent3>
          <a:srgbClr val="FFFFFF"/>
        </a:accent3>
        <a:accent4>
          <a:srgbClr val="000000"/>
        </a:accent4>
        <a:accent5>
          <a:srgbClr val="B2BBD5"/>
        </a:accent5>
        <a:accent6>
          <a:srgbClr val="7D95BA"/>
        </a:accent6>
        <a:hlink>
          <a:srgbClr val="FB6346"/>
        </a:hlink>
        <a:folHlink>
          <a:srgbClr val="FB9F8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TotalTime>
  <Words>203</Words>
  <Application>Microsoft Office PowerPoint</Application>
  <PresentationFormat>On-screen Show (4:3)</PresentationFormat>
  <Paragraphs>30</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Gingham Blue</vt:lpstr>
      <vt:lpstr>PowerPoint Presentation</vt:lpstr>
      <vt:lpstr>Examples of default styles</vt:lpstr>
      <vt:lpstr>Example of a chart</vt:lpstr>
      <vt:lpstr>Use of templates</vt:lpstr>
    </vt:vector>
  </TitlesOfParts>
  <Company>Clearly Presented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Gigham Blue Template</dc:title>
  <dc:creator>Presentation Magazine</dc:creator>
  <cp:lastModifiedBy>Nasrin</cp:lastModifiedBy>
  <cp:revision>5</cp:revision>
  <dcterms:created xsi:type="dcterms:W3CDTF">2005-03-29T16:57:46Z</dcterms:created>
  <dcterms:modified xsi:type="dcterms:W3CDTF">2015-12-14T10:57:32Z</dcterms:modified>
</cp:coreProperties>
</file>