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8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13D5B-4374-4EA3-919C-16EFB40EE613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61B41-740C-4842-BCD2-C048E73123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71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5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9785" y="985720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1901950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7769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1655"/>
            <a:ext cx="8229600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6865" y="527605"/>
            <a:ext cx="6728169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6866" y="1696803"/>
            <a:ext cx="6728169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138425"/>
            <a:ext cx="8229600" cy="114300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92D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34102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97088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34102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97088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488230" y="2665475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997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85465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59</Words>
  <Application>Microsoft Office PowerPoint</Application>
  <PresentationFormat>On-screen Show (4:3)</PresentationFormat>
  <Paragraphs>22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Slide Title</vt:lpstr>
      <vt:lpstr>Sample Graph (3 colours)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24</cp:revision>
  <dcterms:created xsi:type="dcterms:W3CDTF">2013-08-21T19:17:07Z</dcterms:created>
  <dcterms:modified xsi:type="dcterms:W3CDTF">2015-12-14T10:35:52Z</dcterms:modified>
</cp:coreProperties>
</file>