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9" r:id="rId4"/>
    <p:sldId id="263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9FE5F-9C87-46A1-B3FD-9A00A463AEE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CF7AC-2DA3-4F9E-AF25-796B34C90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50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4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49494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39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490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654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7490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440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1739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440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1739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940765" y="3581705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chemeClr val="bg1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chemeClr val="bg1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7868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59</Words>
  <Application>Microsoft Office PowerPoint</Application>
  <PresentationFormat>On-screen Show (4:3)</PresentationFormat>
  <Paragraphs>22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Sample Graph (3 colours)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18</cp:revision>
  <dcterms:created xsi:type="dcterms:W3CDTF">2013-08-21T19:17:07Z</dcterms:created>
  <dcterms:modified xsi:type="dcterms:W3CDTF">2015-12-14T10:28:08Z</dcterms:modified>
</cp:coreProperties>
</file>