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59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54223-5161-4B84-B57A-73B7E92C7C2A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5FDE3-718A-4222-B7E2-EB67EEE90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312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361335F-9C03-4ACE-A3AB-4DA48DDEDD1D}" type="slidenum">
              <a:rPr lang="en-US" altLang="en-US"/>
              <a:pPr eaLnBrk="1" hangingPunct="1"/>
              <a:t>2</a:t>
            </a:fld>
            <a:endParaRPr lang="en-US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FE74283-B4ED-4F0B-B797-AA67BFA6DCFD}" type="slidenum">
              <a:rPr lang="en-GB" altLang="en-US"/>
              <a:pPr eaLnBrk="1" hangingPunct="1"/>
              <a:t>5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2665475"/>
            <a:ext cx="7772400" cy="85920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3581705"/>
            <a:ext cx="6400800" cy="83545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066800"/>
            <a:ext cx="8229600" cy="37004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D7BEE-4EF4-4C28-A5F3-32D99A44AB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39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274638"/>
            <a:ext cx="7168899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6"/>
            <a:ext cx="7168899" cy="4275740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383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697"/>
            <a:ext cx="4040188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4383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697"/>
            <a:ext cx="4041775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670605" y="4345230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28AAE4"/>
                </a:solidFill>
              </a:rPr>
              <a:t>irppt.com</a:t>
            </a:r>
          </a:p>
          <a:p>
            <a:pPr algn="ctr" eaLnBrk="1" hangingPunct="1"/>
            <a:r>
              <a:rPr lang="fa-IR" sz="2400" dirty="0">
                <a:solidFill>
                  <a:srgbClr val="28AAE4"/>
                </a:solidFill>
              </a:rPr>
              <a:t>مرکز پاورپوینت مادسیج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6"/>
          <p:cNvGraphicFramePr>
            <a:graphicFrameLocks noChangeAspect="1"/>
          </p:cNvGraphicFramePr>
          <p:nvPr/>
        </p:nvGraphicFramePr>
        <p:xfrm>
          <a:off x="1371600" y="1447800"/>
          <a:ext cx="6400800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4" imgW="10925113" imgH="7419934" progId="MSGraph.Chart.8">
                  <p:embed followColorScheme="full"/>
                </p:oleObj>
              </mc:Choice>
              <mc:Fallback>
                <p:oleObj name="Chart" r:id="rId4" imgW="10925113" imgH="741993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447800"/>
                        <a:ext cx="6400800" cy="435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32999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Text Box 33"/>
          <p:cNvSpPr txBox="1">
            <a:spLocks noChangeArrowheads="1"/>
          </p:cNvSpPr>
          <p:nvPr/>
        </p:nvSpPr>
        <p:spPr bwMode="auto">
          <a:xfrm>
            <a:off x="2590800" y="5791200"/>
            <a:ext cx="434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PowerPoint</a:t>
            </a:r>
            <a:r>
              <a:rPr lang="en-US" altLang="en-US" sz="2800"/>
              <a:t> chart object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647700" y="2889250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hart" r:id="rId4" imgW="8296234" imgH="4610196" progId="MSGraph.Chart.8">
                  <p:embed followColorScheme="full"/>
                </p:oleObj>
              </mc:Choice>
              <mc:Fallback>
                <p:oleObj name="Chart" r:id="rId4" imgW="8296234" imgH="4610196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2889250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97868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55</Words>
  <Application>Microsoft Office PowerPoint</Application>
  <PresentationFormat>On-screen Show (4:3)</PresentationFormat>
  <Paragraphs>18</Paragraphs>
  <Slides>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Chart</vt:lpstr>
      <vt:lpstr>Click to edit Master title style</vt:lpstr>
      <vt:lpstr>PowerPoint Presentation</vt:lpstr>
      <vt:lpstr>Slide Title</vt:lpstr>
      <vt:lpstr>Slide Title</vt:lpstr>
      <vt:lpstr>Sample Graph (3 colours)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15</cp:revision>
  <dcterms:created xsi:type="dcterms:W3CDTF">2013-08-21T19:17:07Z</dcterms:created>
  <dcterms:modified xsi:type="dcterms:W3CDTF">2015-12-14T10:29:33Z</dcterms:modified>
</cp:coreProperties>
</file>