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0" r:id="rId3"/>
    <p:sldId id="262" r:id="rId4"/>
    <p:sldId id="259"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97FF"/>
    <a:srgbClr val="760000"/>
    <a:srgbClr val="D68B1C"/>
    <a:srgbClr val="FF9E1D"/>
    <a:srgbClr val="253600"/>
    <a:srgbClr val="552579"/>
    <a:srgbClr val="D09622"/>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82929C-B040-46E0-8687-AF701DF00F61}" type="datetimeFigureOut">
              <a:rPr lang="en-US" smtClean="0"/>
              <a:t>12/14/2015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F775D2-7C8E-445B-9F0A-381C4B4E2C09}" type="slidenum">
              <a:rPr lang="en-US" smtClean="0"/>
              <a:t>‹#›</a:t>
            </a:fld>
            <a:endParaRPr lang="en-US"/>
          </a:p>
        </p:txBody>
      </p:sp>
    </p:spTree>
    <p:extLst>
      <p:ext uri="{BB962C8B-B14F-4D97-AF65-F5344CB8AC3E}">
        <p14:creationId xmlns:p14="http://schemas.microsoft.com/office/powerpoint/2010/main" val="2348481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61335F-9C03-4ACE-A3AB-4DA48DDEDD1D}" type="slidenum">
              <a:rPr lang="en-US" altLang="en-US"/>
              <a:pPr eaLnBrk="1" hangingPunct="1"/>
              <a:t>2</a:t>
            </a:fld>
            <a:endParaRPr lang="en-US" altLang="en-US"/>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04CCDF5-7DB0-4226-B293-8D765EC4DC87}" type="slidenum">
              <a:rPr lang="en-US" altLang="en-US"/>
              <a:pPr eaLnBrk="1" hangingPunct="1"/>
              <a:t>3</a:t>
            </a:fld>
            <a:endParaRPr lang="en-US" altLang="en-US"/>
          </a:p>
        </p:txBody>
      </p:sp>
      <p:sp>
        <p:nvSpPr>
          <p:cNvPr id="122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FE74283-B4ED-4F0B-B797-AA67BFA6DCFD}" type="slidenum">
              <a:rPr lang="en-GB" altLang="en-US"/>
              <a:pPr eaLnBrk="1" hangingPunct="1"/>
              <a:t>5</a:t>
            </a:fld>
            <a:endParaRPr lang="en-GB" altLang="en-US"/>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48965" y="2360065"/>
            <a:ext cx="7940661" cy="763525"/>
          </a:xfrm>
          <a:effectLst>
            <a:outerShdw blurRad="50800" dist="38100" dir="2700000" algn="tl" rotWithShape="0">
              <a:prstClr val="black">
                <a:alpha val="60000"/>
              </a:prstClr>
            </a:outerShdw>
          </a:effectLst>
        </p:spPr>
        <p:txBody>
          <a:bodyPr>
            <a:normAutofit/>
          </a:bodyPr>
          <a:lstStyle>
            <a:lvl1pPr algn="l">
              <a:defRPr sz="36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48966" y="3581705"/>
            <a:ext cx="7940661" cy="763525"/>
          </a:xfrm>
        </p:spPr>
        <p:txBody>
          <a:bodyPr>
            <a:normAutofit/>
          </a:bodyPr>
          <a:lstStyle>
            <a:lvl1pPr marL="0" indent="0" algn="l">
              <a:buNone/>
              <a:defRPr sz="2800">
                <a:solidFill>
                  <a:srgbClr val="00206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893609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707D7BEE-4EF4-4C28-A5F3-32D99A44AB2C}" type="slidenum">
              <a:rPr lang="en-US" altLang="en-US"/>
              <a:pPr>
                <a:defRPr/>
              </a:pPr>
              <a:t>‹#›</a:t>
            </a:fld>
            <a:endParaRPr lang="en-US" altLang="en-US"/>
          </a:p>
        </p:txBody>
      </p:sp>
    </p:spTree>
    <p:extLst>
      <p:ext uri="{BB962C8B-B14F-4D97-AF65-F5344CB8AC3E}">
        <p14:creationId xmlns:p14="http://schemas.microsoft.com/office/powerpoint/2010/main" val="739395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1670" y="374900"/>
            <a:ext cx="8076895" cy="610820"/>
          </a:xfrm>
        </p:spPr>
        <p:txBody>
          <a:bodyPr>
            <a:normAutofit/>
          </a:bodyPr>
          <a:lstStyle>
            <a:lvl1pPr algn="l">
              <a:defRPr sz="36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1670" y="1596540"/>
            <a:ext cx="8076895" cy="4581150"/>
          </a:xfrm>
        </p:spPr>
        <p:txBody>
          <a:bodyPr/>
          <a:lstStyle>
            <a:lvl1pPr algn="l">
              <a:defRPr sz="2800">
                <a:solidFill>
                  <a:srgbClr val="002060"/>
                </a:solidFill>
              </a:defRPr>
            </a:lvl1pPr>
            <a:lvl2pPr algn="l">
              <a:defRPr>
                <a:solidFill>
                  <a:srgbClr val="002060"/>
                </a:solidFill>
              </a:defRPr>
            </a:lvl2pPr>
            <a:lvl3pPr algn="l">
              <a:defRPr>
                <a:solidFill>
                  <a:srgbClr val="002060"/>
                </a:solidFill>
              </a:defRPr>
            </a:lvl3pPr>
            <a:lvl4pPr algn="l">
              <a:defRPr>
                <a:solidFill>
                  <a:srgbClr val="002060"/>
                </a:solidFill>
              </a:defRPr>
            </a:lvl4pPr>
            <a:lvl5pPr algn="l">
              <a:defRPr>
                <a:solidFill>
                  <a:srgbClr val="00206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28719" y="833015"/>
            <a:ext cx="6719019" cy="763525"/>
          </a:xfrm>
        </p:spPr>
        <p:txBody>
          <a:bodyPr>
            <a:normAutofit/>
          </a:bodyPr>
          <a:lstStyle>
            <a:lvl1pPr algn="l">
              <a:defRPr sz="3600">
                <a:solidFill>
                  <a:srgbClr val="FF000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2128720" y="1749245"/>
            <a:ext cx="6719019" cy="4275740"/>
          </a:xfrm>
        </p:spPr>
        <p:txBody>
          <a:bodyPr/>
          <a:lstStyle>
            <a:lvl1pPr>
              <a:defRPr sz="2800">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4"/>
            <a:ext cx="8229600" cy="58462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527605"/>
            <a:ext cx="8229600" cy="532180"/>
          </a:xfrm>
        </p:spPr>
        <p:txBody>
          <a:bodyPr>
            <a:normAutofit/>
          </a:bodyPr>
          <a:lstStyle>
            <a:lvl1pPr algn="l">
              <a:defRPr sz="3600">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48965" y="1882907"/>
            <a:ext cx="4040188" cy="639762"/>
          </a:xfrm>
        </p:spPr>
        <p:txBody>
          <a:bodyPr anchor="b"/>
          <a:lstStyle>
            <a:lvl1pPr marL="0" indent="0" algn="l">
              <a:buNone/>
              <a:defRPr sz="2400" b="1">
                <a:solidFill>
                  <a:srgbClr val="2597F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48965" y="2512770"/>
            <a:ext cx="4040188" cy="3035058"/>
          </a:xfrm>
        </p:spPr>
        <p:txBody>
          <a:bodyPr/>
          <a:lstStyle>
            <a:lvl1pPr algn="l">
              <a:defRPr sz="2400">
                <a:solidFill>
                  <a:srgbClr val="002060"/>
                </a:solidFill>
              </a:defRPr>
            </a:lvl1pPr>
            <a:lvl2pPr algn="l">
              <a:defRPr sz="2000">
                <a:solidFill>
                  <a:srgbClr val="002060"/>
                </a:solidFill>
              </a:defRPr>
            </a:lvl2pPr>
            <a:lvl3pPr algn="l">
              <a:defRPr sz="1800">
                <a:solidFill>
                  <a:srgbClr val="002060"/>
                </a:solidFill>
              </a:defRPr>
            </a:lvl3pPr>
            <a:lvl4pPr algn="l">
              <a:defRPr sz="1600">
                <a:solidFill>
                  <a:srgbClr val="002060"/>
                </a:solidFill>
              </a:defRPr>
            </a:lvl4pPr>
            <a:lvl5pPr algn="l">
              <a:defRPr sz="1600">
                <a:solidFill>
                  <a:srgbClr val="002060"/>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36790" y="1882907"/>
            <a:ext cx="4041775" cy="639762"/>
          </a:xfrm>
        </p:spPr>
        <p:txBody>
          <a:bodyPr anchor="b"/>
          <a:lstStyle>
            <a:lvl1pPr marL="0" indent="0" algn="l">
              <a:buNone/>
              <a:defRPr sz="2400" b="1">
                <a:solidFill>
                  <a:srgbClr val="2597F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36790" y="2512770"/>
            <a:ext cx="4041775" cy="3035058"/>
          </a:xfrm>
        </p:spPr>
        <p:txBody>
          <a:bodyPr/>
          <a:lstStyle>
            <a:lvl1pPr algn="l">
              <a:defRPr sz="2400">
                <a:solidFill>
                  <a:srgbClr val="002060"/>
                </a:solidFill>
              </a:defRPr>
            </a:lvl1pPr>
            <a:lvl2pPr algn="l">
              <a:defRPr sz="2000">
                <a:solidFill>
                  <a:srgbClr val="002060"/>
                </a:solidFill>
              </a:defRPr>
            </a:lvl2pPr>
            <a:lvl3pPr algn="l">
              <a:defRPr sz="1800">
                <a:solidFill>
                  <a:srgbClr val="002060"/>
                </a:solidFill>
              </a:defRPr>
            </a:lvl3pPr>
            <a:lvl4pPr algn="l">
              <a:defRPr sz="1600">
                <a:solidFill>
                  <a:srgbClr val="002060"/>
                </a:solidFill>
              </a:defRPr>
            </a:lvl4pPr>
            <a:lvl5pPr algn="l">
              <a:defRPr sz="1600">
                <a:solidFill>
                  <a:srgbClr val="002060"/>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12/14/2015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48965" y="2360065"/>
            <a:ext cx="7940660" cy="763525"/>
          </a:xfrm>
        </p:spPr>
        <p:txBody>
          <a:bodyPr>
            <a:noAutofit/>
          </a:bodyPr>
          <a:lstStyle/>
          <a:p>
            <a:r>
              <a:rPr lang="en-US" dirty="0" smtClean="0"/>
              <a:t>Click to edit Master title style</a:t>
            </a:r>
            <a:endParaRPr lang="en-US" dirty="0"/>
          </a:p>
        </p:txBody>
      </p:sp>
      <p:sp>
        <p:nvSpPr>
          <p:cNvPr id="3" name="Subtitle 2"/>
          <p:cNvSpPr>
            <a:spLocks noGrp="1"/>
          </p:cNvSpPr>
          <p:nvPr>
            <p:ph type="subTitle" idx="1"/>
          </p:nvPr>
        </p:nvSpPr>
        <p:spPr>
          <a:xfrm>
            <a:off x="448965" y="3581705"/>
            <a:ext cx="7940660" cy="763525"/>
          </a:xfrm>
        </p:spPr>
        <p:txBody>
          <a:bodyPr>
            <a:noAutofit/>
          </a:bodyPr>
          <a:lstStyle/>
          <a:p>
            <a:r>
              <a:rPr lang="en-US" dirty="0" smtClean="0"/>
              <a:t>Click to edit Master subtitle style</a:t>
            </a:r>
            <a:endParaRPr lang="en-US" dirty="0"/>
          </a:p>
        </p:txBody>
      </p:sp>
      <p:sp>
        <p:nvSpPr>
          <p:cNvPr id="4" name="TextBox 4"/>
          <p:cNvSpPr txBox="1">
            <a:spLocks noChangeArrowheads="1"/>
          </p:cNvSpPr>
          <p:nvPr/>
        </p:nvSpPr>
        <p:spPr bwMode="auto">
          <a:xfrm>
            <a:off x="296260" y="4325268"/>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extLst>
      <p:ext uri="{BB962C8B-B14F-4D97-AF65-F5344CB8AC3E}">
        <p14:creationId xmlns:p14="http://schemas.microsoft.com/office/powerpoint/2010/main" val="363920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1026"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5123"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261497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tLang="en-US"/>
          </a:p>
        </p:txBody>
      </p:sp>
      <p:sp>
        <p:nvSpPr>
          <p:cNvPr id="7171" name="Rectangle 3"/>
          <p:cNvSpPr>
            <a:spLocks noGrp="1" noChangeArrowheads="1"/>
          </p:cNvSpPr>
          <p:nvPr>
            <p:ph type="title"/>
          </p:nvPr>
        </p:nvSpPr>
        <p:spPr/>
        <p:txBody>
          <a:bodyPr>
            <a:normAutofit fontScale="90000"/>
          </a:bodyPr>
          <a:lstStyle/>
          <a:p>
            <a:pPr eaLnBrk="1" hangingPunct="1"/>
            <a:r>
              <a:rPr lang="en-GB" altLang="en-US" smtClean="0"/>
              <a:t>Use of templates</a:t>
            </a:r>
            <a:endParaRPr lang="en-US" altLang="en-US" smtClean="0"/>
          </a:p>
        </p:txBody>
      </p:sp>
      <p:sp>
        <p:nvSpPr>
          <p:cNvPr id="7172"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2000" b="1"/>
              <a:t>You are free to use these templates for your personal and business presentations.</a:t>
            </a:r>
          </a:p>
        </p:txBody>
      </p:sp>
      <p:sp>
        <p:nvSpPr>
          <p:cNvPr id="7173"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ltLang="en-US" sz="1600" b="1" u="sng"/>
              <a:t>Do</a:t>
            </a:r>
          </a:p>
          <a:p>
            <a:pPr eaLnBrk="1" hangingPunct="1">
              <a:buFont typeface="Wingdings" pitchFamily="2" charset="2"/>
              <a:buChar char="ü"/>
            </a:pPr>
            <a:r>
              <a:rPr lang="en-GB" altLang="en-US" sz="1400"/>
              <a:t>Use these templates for your presentations</a:t>
            </a:r>
          </a:p>
          <a:p>
            <a:pPr eaLnBrk="1" hangingPunct="1">
              <a:buFont typeface="Wingdings" pitchFamily="2" charset="2"/>
              <a:buChar char="ü"/>
            </a:pPr>
            <a:r>
              <a:rPr lang="en-GB" altLang="en-US" sz="1400"/>
              <a:t>Display your presentation on a web site provided that it is not for the purpose of downloading the template.</a:t>
            </a:r>
          </a:p>
          <a:p>
            <a:pPr eaLnBrk="1" hangingPunct="1">
              <a:buFont typeface="Wingdings" pitchFamily="2" charset="2"/>
              <a:buChar char="ü"/>
            </a:pPr>
            <a:r>
              <a:rPr lang="en-US" altLang="en-US" sz="1400"/>
              <a:t>If you like these templates, we would always appreciate a link back to our website.  Many thanks.</a:t>
            </a:r>
          </a:p>
          <a:p>
            <a:pPr eaLnBrk="1" hangingPunct="1">
              <a:buFont typeface="Wingdings" pitchFamily="2" charset="2"/>
              <a:buChar char="ü"/>
            </a:pPr>
            <a:endParaRPr lang="en-US" altLang="en-US" sz="1400"/>
          </a:p>
        </p:txBody>
      </p:sp>
      <p:sp>
        <p:nvSpPr>
          <p:cNvPr id="7174"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ltLang="en-US" sz="1600" b="1" u="sng"/>
              <a:t>Don’t</a:t>
            </a:r>
          </a:p>
          <a:p>
            <a:pPr eaLnBrk="1" hangingPunct="1">
              <a:buFont typeface="Wingdings" pitchFamily="2" charset="2"/>
              <a:buChar char="û"/>
            </a:pPr>
            <a:r>
              <a:rPr lang="en-GB" altLang="en-US" sz="1400"/>
              <a:t>Resell or distribute these templates</a:t>
            </a:r>
          </a:p>
          <a:p>
            <a:pPr eaLnBrk="1" hangingPunct="1">
              <a:buFont typeface="Wingdings" pitchFamily="2" charset="2"/>
              <a:buChar char="û"/>
            </a:pPr>
            <a:r>
              <a:rPr lang="en-GB" altLang="en-US" sz="1400"/>
              <a:t>Put these templates on a website for download.  This includes uploading them onto file sharing networks like Slideshare, Myspace, Facebook, bit torrent etc</a:t>
            </a:r>
          </a:p>
          <a:p>
            <a:pPr eaLnBrk="1" hangingPunct="1">
              <a:buFont typeface="Wingdings" pitchFamily="2" charset="2"/>
              <a:buChar char="û"/>
            </a:pPr>
            <a:r>
              <a:rPr lang="en-GB" altLang="en-US" sz="1400"/>
              <a:t>Pass off any of our created content as your own work</a:t>
            </a:r>
            <a:endParaRPr lang="en-US" altLang="en-US" sz="1400"/>
          </a:p>
        </p:txBody>
      </p:sp>
      <p:sp>
        <p:nvSpPr>
          <p:cNvPr id="7175"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7176"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extLst>
      <p:ext uri="{BB962C8B-B14F-4D97-AF65-F5344CB8AC3E}">
        <p14:creationId xmlns:p14="http://schemas.microsoft.com/office/powerpoint/2010/main" val="334506186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Slide Title</a:t>
            </a:r>
            <a:endParaRPr lang="en-US" dirty="0"/>
          </a:p>
        </p:txBody>
      </p:sp>
      <p:sp>
        <p:nvSpPr>
          <p:cNvPr id="5" name="Content Placeholder 4"/>
          <p:cNvSpPr>
            <a:spLocks noGrp="1"/>
          </p:cNvSpPr>
          <p:nvPr>
            <p:ph idx="1"/>
          </p:nvPr>
        </p:nvSpPr>
        <p:spPr/>
        <p:txBody>
          <a:bodyPr/>
          <a:lstStyle/>
          <a:p>
            <a:r>
              <a:rPr lang="en-US" smtClean="0"/>
              <a:t>Make Effective Presentations</a:t>
            </a:r>
          </a:p>
          <a:p>
            <a:r>
              <a:rPr lang="en-US" smtClean="0"/>
              <a:t>Using Awesome Backgrounds</a:t>
            </a:r>
          </a:p>
          <a:p>
            <a:r>
              <a:rPr lang="en-US" smtClean="0"/>
              <a:t>Engage your Audience</a:t>
            </a:r>
          </a:p>
          <a:p>
            <a:r>
              <a:rPr lang="en-US" smtClean="0"/>
              <a:t>Capture Audience Attention</a:t>
            </a:r>
          </a:p>
        </p:txBody>
      </p:sp>
    </p:spTree>
    <p:extLst>
      <p:ext uri="{BB962C8B-B14F-4D97-AF65-F5344CB8AC3E}">
        <p14:creationId xmlns:p14="http://schemas.microsoft.com/office/powerpoint/2010/main" val="1101633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8195" name="Object 3"/>
          <p:cNvGraphicFramePr>
            <a:graphicFrameLocks noChangeAspect="1"/>
          </p:cNvGraphicFramePr>
          <p:nvPr/>
        </p:nvGraphicFramePr>
        <p:xfrm>
          <a:off x="647700" y="2889250"/>
          <a:ext cx="6732588" cy="3740150"/>
        </p:xfrm>
        <a:graphic>
          <a:graphicData uri="http://schemas.openxmlformats.org/presentationml/2006/ole">
            <mc:AlternateContent xmlns:mc="http://schemas.openxmlformats.org/markup-compatibility/2006">
              <mc:Choice xmlns:v="urn:schemas-microsoft-com:vml" Requires="v">
                <p:oleObj spid="_x0000_s2050" name="Chart" r:id="rId4" imgW="8296234" imgH="4610196" progId="MSGraph.Chart.8">
                  <p:embed followColorScheme="full"/>
                </p:oleObj>
              </mc:Choice>
              <mc:Fallback>
                <p:oleObj name="Chart" r:id="rId4" imgW="8296234" imgH="4610196" progId="MSGraph.Chart.8">
                  <p:embed followColorScheme="full"/>
                  <p:pic>
                    <p:nvPicPr>
                      <p:cNvPr id="0" name=""/>
                      <p:cNvPicPr>
                        <a:picLocks noChangeAspect="1" noChangeArrowheads="1"/>
                      </p:cNvPicPr>
                      <p:nvPr/>
                    </p:nvPicPr>
                    <p:blipFill>
                      <a:blip r:embed="rId5"/>
                      <a:srcRect/>
                      <a:stretch>
                        <a:fillRect/>
                      </a:stretch>
                    </p:blipFill>
                    <p:spPr bwMode="auto">
                      <a:xfrm>
                        <a:off x="647700" y="2889250"/>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extLst>
      <p:ext uri="{BB962C8B-B14F-4D97-AF65-F5344CB8AC3E}">
        <p14:creationId xmlns:p14="http://schemas.microsoft.com/office/powerpoint/2010/main" val="909786857"/>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332</TotalTime>
  <Words>204</Words>
  <Application>Microsoft Office PowerPoint</Application>
  <PresentationFormat>On-screen Show (4:3)</PresentationFormat>
  <Paragraphs>26</Paragraphs>
  <Slides>5</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Click to edit Master title style</vt:lpstr>
      <vt:lpstr>PowerPoint Presentation</vt:lpstr>
      <vt:lpstr>Use of templates</vt:lpstr>
      <vt:lpstr>Slide Title</vt:lpstr>
      <vt:lpstr>Sample Graph (3 colours)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Nasrin</cp:lastModifiedBy>
  <cp:revision>59</cp:revision>
  <dcterms:created xsi:type="dcterms:W3CDTF">2013-08-21T19:17:07Z</dcterms:created>
  <dcterms:modified xsi:type="dcterms:W3CDTF">2015-12-14T10:30:05Z</dcterms:modified>
</cp:coreProperties>
</file>