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0" r:id="rId3"/>
    <p:sldId id="257" r:id="rId4"/>
    <p:sldId id="259" r:id="rId5"/>
    <p:sldId id="258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8B1C"/>
    <a:srgbClr val="43CEFF"/>
    <a:srgbClr val="FF3399"/>
    <a:srgbClr val="CC3399"/>
    <a:srgbClr val="70AC2E"/>
    <a:srgbClr val="C19FFF"/>
    <a:srgbClr val="CAB4EA"/>
    <a:srgbClr val="D3B5E9"/>
    <a:srgbClr val="FFE0A3"/>
    <a:srgbClr val="D000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45DE66-FF0F-4CF6-B194-449CB7496954}" type="datetimeFigureOut">
              <a:rPr lang="en-US" smtClean="0"/>
              <a:t>12/14/2015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5B581B-B0BC-476D-A377-C3F65156F1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1603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361335F-9C03-4ACE-A3AB-4DA48DDEDD1D}" type="slidenum">
              <a:rPr lang="en-US" altLang="en-US"/>
              <a:pPr eaLnBrk="1" hangingPunct="1"/>
              <a:t>2</a:t>
            </a:fld>
            <a:endParaRPr lang="en-US" altLang="en-US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9785" y="3123590"/>
            <a:ext cx="7772400" cy="7635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r">
              <a:defRPr sz="3600">
                <a:solidFill>
                  <a:srgbClr val="D68B1C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4130" y="2512770"/>
            <a:ext cx="6400800" cy="458115"/>
          </a:xfrm>
        </p:spPr>
        <p:txBody>
          <a:bodyPr>
            <a:normAutofit/>
          </a:bodyPr>
          <a:lstStyle>
            <a:lvl1pPr marL="0" indent="0" algn="r">
              <a:buNone/>
              <a:defRPr sz="260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066800"/>
            <a:ext cx="8229600" cy="3700463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7D7BEE-4EF4-4C28-A5F3-32D99A44AB2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9395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527605"/>
            <a:ext cx="8229600" cy="458115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D68B1C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1138425"/>
            <a:ext cx="8229600" cy="4529623"/>
          </a:xfrm>
        </p:spPr>
        <p:txBody>
          <a:bodyPr/>
          <a:lstStyle>
            <a:lvl1pPr>
              <a:defRPr sz="2800">
                <a:solidFill>
                  <a:schemeClr val="bg1">
                    <a:lumMod val="65000"/>
                  </a:schemeClr>
                </a:solidFill>
              </a:defRPr>
            </a:lvl1pPr>
            <a:lvl2pPr>
              <a:defRPr>
                <a:solidFill>
                  <a:schemeClr val="bg1">
                    <a:lumMod val="65000"/>
                  </a:schemeClr>
                </a:solidFill>
              </a:defRPr>
            </a:lvl2pPr>
            <a:lvl3pPr>
              <a:defRPr>
                <a:solidFill>
                  <a:schemeClr val="bg1">
                    <a:lumMod val="65000"/>
                  </a:schemeClr>
                </a:solidFill>
              </a:defRPr>
            </a:lvl3pPr>
            <a:lvl4pPr>
              <a:defRPr>
                <a:solidFill>
                  <a:schemeClr val="bg1">
                    <a:lumMod val="65000"/>
                  </a:schemeClr>
                </a:solidFill>
              </a:defRPr>
            </a:lvl4pPr>
            <a:lvl5pPr>
              <a:defRPr>
                <a:solidFill>
                  <a:schemeClr val="bg1">
                    <a:lumMod val="6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8720" y="374900"/>
            <a:ext cx="6719935" cy="61082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D68B1C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28720" y="1138425"/>
            <a:ext cx="6719935" cy="4275740"/>
          </a:xfrm>
        </p:spPr>
        <p:txBody>
          <a:bodyPr/>
          <a:lstStyle>
            <a:lvl1pPr>
              <a:defRPr sz="2800">
                <a:solidFill>
                  <a:schemeClr val="bg1">
                    <a:lumMod val="65000"/>
                  </a:schemeClr>
                </a:solidFill>
              </a:defRPr>
            </a:lvl1pPr>
            <a:lvl2pPr>
              <a:defRPr>
                <a:solidFill>
                  <a:schemeClr val="bg1">
                    <a:lumMod val="65000"/>
                  </a:schemeClr>
                </a:solidFill>
              </a:defRPr>
            </a:lvl2pPr>
            <a:lvl3pPr>
              <a:defRPr>
                <a:solidFill>
                  <a:schemeClr val="bg1">
                    <a:lumMod val="65000"/>
                  </a:schemeClr>
                </a:solidFill>
              </a:defRPr>
            </a:lvl3pPr>
            <a:lvl4pPr>
              <a:defRPr>
                <a:solidFill>
                  <a:schemeClr val="bg1">
                    <a:lumMod val="65000"/>
                  </a:schemeClr>
                </a:solidFill>
              </a:defRPr>
            </a:lvl4pPr>
            <a:lvl5pPr>
              <a:defRPr>
                <a:solidFill>
                  <a:schemeClr val="bg1">
                    <a:lumMod val="6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670" y="527605"/>
            <a:ext cx="8229600" cy="458115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D68B1C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1670" y="1119382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670" y="1749245"/>
            <a:ext cx="4040188" cy="3035058"/>
          </a:xfrm>
        </p:spPr>
        <p:txBody>
          <a:bodyPr/>
          <a:lstStyle>
            <a:lvl1pPr>
              <a:defRPr sz="2400">
                <a:solidFill>
                  <a:schemeClr val="bg1">
                    <a:lumMod val="65000"/>
                  </a:schemeClr>
                </a:solidFill>
              </a:defRPr>
            </a:lvl1pPr>
            <a:lvl2pPr>
              <a:defRPr sz="2000">
                <a:solidFill>
                  <a:schemeClr val="bg1">
                    <a:lumMod val="65000"/>
                  </a:schemeClr>
                </a:solidFill>
              </a:defRPr>
            </a:lvl2pPr>
            <a:lvl3pPr>
              <a:defRPr sz="1800">
                <a:solidFill>
                  <a:schemeClr val="bg1">
                    <a:lumMod val="65000"/>
                  </a:schemeClr>
                </a:solidFill>
              </a:defRPr>
            </a:lvl3pPr>
            <a:lvl4pPr>
              <a:defRPr sz="1600">
                <a:solidFill>
                  <a:schemeClr val="bg1">
                    <a:lumMod val="65000"/>
                  </a:schemeClr>
                </a:solidFill>
              </a:defRPr>
            </a:lvl4pPr>
            <a:lvl5pPr>
              <a:defRPr sz="1600">
                <a:solidFill>
                  <a:schemeClr val="bg1">
                    <a:lumMod val="6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1119382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1749245"/>
            <a:ext cx="4041775" cy="3035058"/>
          </a:xfrm>
        </p:spPr>
        <p:txBody>
          <a:bodyPr/>
          <a:lstStyle>
            <a:lvl1pPr>
              <a:defRPr sz="2400">
                <a:solidFill>
                  <a:schemeClr val="bg1">
                    <a:lumMod val="65000"/>
                  </a:schemeClr>
                </a:solidFill>
              </a:defRPr>
            </a:lvl1pPr>
            <a:lvl2pPr>
              <a:defRPr sz="2000">
                <a:solidFill>
                  <a:schemeClr val="bg1">
                    <a:lumMod val="65000"/>
                  </a:schemeClr>
                </a:solidFill>
              </a:defRPr>
            </a:lvl2pPr>
            <a:lvl3pPr>
              <a:defRPr sz="1800">
                <a:solidFill>
                  <a:schemeClr val="bg1">
                    <a:lumMod val="65000"/>
                  </a:schemeClr>
                </a:solidFill>
              </a:defRPr>
            </a:lvl3pPr>
            <a:lvl4pPr>
              <a:defRPr sz="1600">
                <a:solidFill>
                  <a:schemeClr val="bg1">
                    <a:lumMod val="65000"/>
                  </a:schemeClr>
                </a:solidFill>
              </a:defRPr>
            </a:lvl4pPr>
            <a:lvl5pPr>
              <a:defRPr sz="1600">
                <a:solidFill>
                  <a:schemeClr val="bg1">
                    <a:lumMod val="6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4130" y="2512770"/>
            <a:ext cx="6400800" cy="610820"/>
          </a:xfrm>
        </p:spPr>
        <p:txBody>
          <a:bodyPr>
            <a:normAutofit/>
          </a:bodyPr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5030115" y="3887115"/>
            <a:ext cx="26050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>
                <a:solidFill>
                  <a:srgbClr val="28AAE4"/>
                </a:solidFill>
              </a:rPr>
              <a:t>irppt.com</a:t>
            </a:r>
          </a:p>
          <a:p>
            <a:pPr algn="ctr" eaLnBrk="1" hangingPunct="1"/>
            <a:r>
              <a:rPr lang="fa-IR" sz="2400" dirty="0">
                <a:solidFill>
                  <a:srgbClr val="28AAE4"/>
                </a:solidFill>
              </a:rPr>
              <a:t>مرکز پاورپوینت مادسیج</a:t>
            </a:r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8974878"/>
              </p:ext>
            </p:extLst>
          </p:nvPr>
        </p:nvGraphicFramePr>
        <p:xfrm>
          <a:off x="2281425" y="985720"/>
          <a:ext cx="6400800" cy="435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Chart" r:id="rId4" imgW="10925113" imgH="7419934" progId="MSGraph.Chart.8">
                  <p:embed followColorScheme="full"/>
                </p:oleObj>
              </mc:Choice>
              <mc:Fallback>
                <p:oleObj name="Chart" r:id="rId4" imgW="10925113" imgH="7419934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1425" y="985720"/>
                        <a:ext cx="6400800" cy="4351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32999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3" name="Text Box 33"/>
          <p:cNvSpPr txBox="1">
            <a:spLocks noChangeArrowheads="1"/>
          </p:cNvSpPr>
          <p:nvPr/>
        </p:nvSpPr>
        <p:spPr bwMode="auto">
          <a:xfrm>
            <a:off x="2590800" y="5791200"/>
            <a:ext cx="4343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/>
              <a:t>PowerPoint</a:t>
            </a:r>
            <a:r>
              <a:rPr lang="en-US" altLang="en-US" sz="2800"/>
              <a:t> chart object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149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66</Words>
  <Application>Microsoft Office PowerPoint</Application>
  <PresentationFormat>On-screen Show (4:3)</PresentationFormat>
  <Paragraphs>25</Paragraphs>
  <Slides>5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Office Theme</vt:lpstr>
      <vt:lpstr>Chart</vt:lpstr>
      <vt:lpstr>Click to edit Master title style</vt:lpstr>
      <vt:lpstr>PowerPoint Presentation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Nasrin</cp:lastModifiedBy>
  <cp:revision>37</cp:revision>
  <dcterms:created xsi:type="dcterms:W3CDTF">2013-08-21T19:17:07Z</dcterms:created>
  <dcterms:modified xsi:type="dcterms:W3CDTF">2015-12-14T10:28:57Z</dcterms:modified>
</cp:coreProperties>
</file>