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57" r:id="rId4"/>
    <p:sldId id="262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38B748-C4FE-435F-9E88-0A5A6EDC11B1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B7AFFD-C29F-4067-B870-27F80AA48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973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361335F-9C03-4ACE-A3AB-4DA48DDEDD1D}" type="slidenum">
              <a:rPr lang="en-US" altLang="en-US"/>
              <a:pPr eaLnBrk="1" hangingPunct="1"/>
              <a:t>2</a:t>
            </a:fld>
            <a:endParaRPr lang="en-US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FE74283-B4ED-4F0B-B797-AA67BFA6DCFD}" type="slidenum">
              <a:rPr lang="en-GB" altLang="en-US"/>
              <a:pPr eaLnBrk="1" hangingPunct="1"/>
              <a:t>4</a:t>
            </a:fld>
            <a:endParaRPr lang="en-GB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B4A5C-004B-41C3-B4C3-76A666E6F8C6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20A4-4843-4437-8949-B93D09DEB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B4A5C-004B-41C3-B4C3-76A666E6F8C6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20A4-4843-4437-8949-B93D09DEB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B4A5C-004B-41C3-B4C3-76A666E6F8C6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20A4-4843-4437-8949-B93D09DEB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066800"/>
            <a:ext cx="8229600" cy="37004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D7BEE-4EF4-4C28-A5F3-32D99A44AB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7769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B4A5C-004B-41C3-B4C3-76A666E6F8C6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20A4-4843-4437-8949-B93D09DEB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B4A5C-004B-41C3-B4C3-76A666E6F8C6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20A4-4843-4437-8949-B93D09DEB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B4A5C-004B-41C3-B4C3-76A666E6F8C6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20A4-4843-4437-8949-B93D09DEB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B4A5C-004B-41C3-B4C3-76A666E6F8C6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20A4-4843-4437-8949-B93D09DEB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B4A5C-004B-41C3-B4C3-76A666E6F8C6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20A4-4843-4437-8949-B93D09DEB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B4A5C-004B-41C3-B4C3-76A666E6F8C6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20A4-4843-4437-8949-B93D09DEB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B4A5C-004B-41C3-B4C3-76A666E6F8C6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20A4-4843-4437-8949-B93D09DEB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B4A5C-004B-41C3-B4C3-76A666E6F8C6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320A4-4843-4437-8949-B93D09DEB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B4A5C-004B-41C3-B4C3-76A666E6F8C6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320A4-4843-4437-8949-B93D09DEB8B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19872" y="1916832"/>
            <a:ext cx="5182344" cy="866527"/>
          </a:xfrm>
        </p:spPr>
        <p:txBody>
          <a:bodyPr>
            <a:normAutofit/>
          </a:bodyPr>
          <a:lstStyle/>
          <a:p>
            <a:pPr algn="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Futura Md BT" pitchFamily="34" charset="0"/>
              </a:rPr>
              <a:t>Presentation Title Here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Futura Md B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90048" y="3284984"/>
            <a:ext cx="1112168" cy="550912"/>
          </a:xfrm>
        </p:spPr>
        <p:txBody>
          <a:bodyPr>
            <a:normAutofit/>
          </a:bodyPr>
          <a:lstStyle/>
          <a:p>
            <a:pPr algn="r"/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  <a:latin typeface="Futura Md BT" pitchFamily="34" charset="0"/>
              </a:rPr>
              <a:t>Logo</a:t>
            </a:r>
          </a:p>
          <a:p>
            <a:endParaRPr lang="en-US" sz="2400" dirty="0">
              <a:solidFill>
                <a:schemeClr val="bg1">
                  <a:lumMod val="75000"/>
                </a:schemeClr>
              </a:solidFill>
              <a:latin typeface="Futura Md BT" pitchFamily="34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971600" y="5445224"/>
            <a:ext cx="26050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>
                <a:solidFill>
                  <a:srgbClr val="28AAE4"/>
                </a:solidFill>
              </a:rPr>
              <a:t>irppt.com</a:t>
            </a:r>
          </a:p>
          <a:p>
            <a:pPr algn="ctr" eaLnBrk="1" hangingPunct="1"/>
            <a:r>
              <a:rPr lang="fa-IR" sz="2400" dirty="0">
                <a:solidFill>
                  <a:srgbClr val="28AAE4"/>
                </a:solidFill>
              </a:rPr>
              <a:t>مرکز پاورپوینت مادسیج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36"/>
          <p:cNvGraphicFramePr>
            <a:graphicFrameLocks noChangeAspect="1"/>
          </p:cNvGraphicFramePr>
          <p:nvPr/>
        </p:nvGraphicFramePr>
        <p:xfrm>
          <a:off x="1371600" y="1447800"/>
          <a:ext cx="6400800" cy="435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hart" r:id="rId4" imgW="10925113" imgH="7419934" progId="MSGraph.Chart.8">
                  <p:embed followColorScheme="full"/>
                </p:oleObj>
              </mc:Choice>
              <mc:Fallback>
                <p:oleObj name="Chart" r:id="rId4" imgW="10925113" imgH="7419934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447800"/>
                        <a:ext cx="6400800" cy="435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32999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Text Box 33"/>
          <p:cNvSpPr txBox="1">
            <a:spLocks noChangeArrowheads="1"/>
          </p:cNvSpPr>
          <p:nvPr/>
        </p:nvSpPr>
        <p:spPr bwMode="auto">
          <a:xfrm>
            <a:off x="2590800" y="5791200"/>
            <a:ext cx="434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/>
              <a:t>PowerPoint</a:t>
            </a:r>
            <a:r>
              <a:rPr lang="en-US" altLang="en-US" sz="2800"/>
              <a:t> chart object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997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  <a:latin typeface="Futura Md BT" pitchFamily="34" charset="0"/>
              </a:rPr>
              <a:t>Second Page</a:t>
            </a:r>
            <a:endParaRPr lang="en-US" sz="3200" dirty="0">
              <a:solidFill>
                <a:schemeClr val="bg1">
                  <a:lumMod val="75000"/>
                </a:schemeClr>
              </a:solidFill>
              <a:latin typeface="Futura Md BT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9671540"/>
              </p:ext>
            </p:extLst>
          </p:nvPr>
        </p:nvGraphicFramePr>
        <p:xfrm>
          <a:off x="539552" y="1052736"/>
          <a:ext cx="6732588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Chart" r:id="rId4" imgW="8296234" imgH="4610196" progId="MSGraph.Chart.8">
                  <p:embed followColorScheme="full"/>
                </p:oleObj>
              </mc:Choice>
              <mc:Fallback>
                <p:oleObj name="Chart" r:id="rId4" imgW="8296234" imgH="4610196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052736"/>
                        <a:ext cx="6732588" cy="374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85465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1686</TotalTime>
  <Words>21</Words>
  <Application>Microsoft Office PowerPoint</Application>
  <PresentationFormat>On-screen Show (4:3)</PresentationFormat>
  <Paragraphs>9</Paragraphs>
  <Slides>5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Тема Office</vt:lpstr>
      <vt:lpstr>Chart</vt:lpstr>
      <vt:lpstr>Presentation Title Here</vt:lpstr>
      <vt:lpstr>PowerPoint Presentation</vt:lpstr>
      <vt:lpstr>Second Page</vt:lpstr>
      <vt:lpstr>Sample Graph (3 colours)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1</dc:creator>
  <cp:lastModifiedBy>Nasrin</cp:lastModifiedBy>
  <cp:revision>4</cp:revision>
  <dcterms:created xsi:type="dcterms:W3CDTF">2013-08-07T07:06:24Z</dcterms:created>
  <dcterms:modified xsi:type="dcterms:W3CDTF">2015-12-14T10:36:25Z</dcterms:modified>
</cp:coreProperties>
</file>