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63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B4F"/>
    <a:srgbClr val="D89102"/>
    <a:srgbClr val="003BC0"/>
    <a:srgbClr val="E20071"/>
    <a:srgbClr val="E20087"/>
    <a:srgbClr val="FFABCB"/>
    <a:srgbClr val="EF720B"/>
    <a:srgbClr val="6F4001"/>
    <a:srgbClr val="CC9900"/>
    <a:srgbClr val="157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70075-318E-4ADA-A35C-6094D9A2D064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33FF2-1293-410C-B30F-8F888F0CC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51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411855-6D7B-4F6D-8FD6-42C3DF7A3048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145070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491926B-B96C-4FAE-AF16-CD4CB8E53152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47310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5108755"/>
            <a:ext cx="8093365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5872280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D8910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4539-B818-4064-90F3-26893F7FF8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423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4607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46070" cy="3970331"/>
          </a:xfrm>
        </p:spPr>
        <p:txBody>
          <a:bodyPr/>
          <a:lstStyle>
            <a:lvl1pPr>
              <a:defRPr sz="2800">
                <a:solidFill>
                  <a:srgbClr val="FF0000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FF0000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7016195" cy="4428445"/>
          </a:xfrm>
        </p:spPr>
        <p:txBody>
          <a:bodyPr/>
          <a:lstStyle>
            <a:lvl1pPr>
              <a:defRPr sz="2800">
                <a:solidFill>
                  <a:srgbClr val="FF0000"/>
                </a:solidFill>
              </a:defRPr>
            </a:lvl1pPr>
            <a:lvl2pPr>
              <a:defRPr>
                <a:solidFill>
                  <a:srgbClr val="FF0000"/>
                </a:solidFill>
              </a:defRPr>
            </a:lvl2pPr>
            <a:lvl3pPr>
              <a:defRPr>
                <a:solidFill>
                  <a:srgbClr val="FF0000"/>
                </a:solidFill>
              </a:defRPr>
            </a:lvl3pPr>
            <a:lvl4pPr>
              <a:defRPr>
                <a:solidFill>
                  <a:srgbClr val="FF0000"/>
                </a:solidFill>
              </a:defRPr>
            </a:lvl4pPr>
            <a:lvl5pPr>
              <a:defRPr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369770"/>
            <a:ext cx="8076895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79B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813769"/>
            <a:ext cx="3817625" cy="3035058"/>
          </a:xfrm>
        </p:spPr>
        <p:txBody>
          <a:bodyPr/>
          <a:lstStyle>
            <a:lvl1pPr>
              <a:defRPr sz="2400">
                <a:solidFill>
                  <a:srgbClr val="FF0000"/>
                </a:solidFill>
              </a:defRPr>
            </a:lvl1pPr>
            <a:lvl2pPr>
              <a:defRPr sz="2000">
                <a:solidFill>
                  <a:srgbClr val="FF0000"/>
                </a:solidFill>
              </a:defRPr>
            </a:lvl2pPr>
            <a:lvl3pPr>
              <a:defRPr sz="1800">
                <a:solidFill>
                  <a:srgbClr val="FF0000"/>
                </a:solidFill>
              </a:defRPr>
            </a:lvl3pPr>
            <a:lvl4pPr>
              <a:defRPr sz="1600">
                <a:solidFill>
                  <a:srgbClr val="FF0000"/>
                </a:solidFill>
              </a:defRPr>
            </a:lvl4pPr>
            <a:lvl5pPr>
              <a:defRPr sz="1600">
                <a:solidFill>
                  <a:srgbClr val="FF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813769"/>
            <a:ext cx="3817625" cy="3035058"/>
          </a:xfrm>
        </p:spPr>
        <p:txBody>
          <a:bodyPr/>
          <a:lstStyle>
            <a:lvl1pPr>
              <a:defRPr sz="2400">
                <a:solidFill>
                  <a:srgbClr val="FF0000"/>
                </a:solidFill>
              </a:defRPr>
            </a:lvl1pPr>
            <a:lvl2pPr>
              <a:defRPr sz="2000">
                <a:solidFill>
                  <a:srgbClr val="FF0000"/>
                </a:solidFill>
              </a:defRPr>
            </a:lvl2pPr>
            <a:lvl3pPr>
              <a:defRPr sz="1800">
                <a:solidFill>
                  <a:srgbClr val="FF0000"/>
                </a:solidFill>
              </a:defRPr>
            </a:lvl3pPr>
            <a:lvl4pPr>
              <a:defRPr sz="1600">
                <a:solidFill>
                  <a:srgbClr val="FF0000"/>
                </a:solidFill>
              </a:defRPr>
            </a:lvl4pPr>
            <a:lvl5pPr>
              <a:defRPr sz="1600">
                <a:solidFill>
                  <a:srgbClr val="FF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108755"/>
            <a:ext cx="824607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8719" y="5872280"/>
            <a:ext cx="6566316" cy="4581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1670" y="541306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728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438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55</Words>
  <Application>Microsoft Office PowerPoint</Application>
  <PresentationFormat>On-screen Show (4:3)</PresentationFormat>
  <Paragraphs>18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Sample Graph (3 colours)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42</cp:revision>
  <dcterms:created xsi:type="dcterms:W3CDTF">2013-08-21T19:17:07Z</dcterms:created>
  <dcterms:modified xsi:type="dcterms:W3CDTF">2015-12-13T14:08:19Z</dcterms:modified>
</cp:coreProperties>
</file>