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4" r:id="rId3"/>
    <p:sldId id="265" r:id="rId4"/>
    <p:sldId id="258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400"/>
    <a:srgbClr val="EE8E00"/>
    <a:srgbClr val="FCEA04"/>
    <a:srgbClr val="4E863A"/>
    <a:srgbClr val="A61616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bg1">
                    <a:lumMod val="85000"/>
                  </a:schemeClr>
                </a:gs>
                <a:gs pos="80000">
                  <a:schemeClr val="bg1"/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0146048"/>
        <c:axId val="63505536"/>
      </c:barChart>
      <c:catAx>
        <c:axId val="60146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63505536"/>
        <c:crosses val="autoZero"/>
        <c:auto val="1"/>
        <c:lblAlgn val="ctr"/>
        <c:lblOffset val="100"/>
        <c:noMultiLvlLbl val="0"/>
      </c:catAx>
      <c:valAx>
        <c:axId val="6350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lang="en-US">
                <a:solidFill>
                  <a:schemeClr val="bg1"/>
                </a:solidFill>
              </a:defRPr>
            </a:pPr>
            <a:endParaRPr lang="en-US"/>
          </a:p>
        </c:txPr>
        <c:crossAx val="601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80000">
                  <a:schemeClr val="bg1"/>
                </a:gs>
                <a:gs pos="100000">
                  <a:schemeClr val="bg1"/>
                </a:gs>
              </a:gsLst>
              <a:lin ang="162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76400" y="1435100"/>
            <a:ext cx="5791200" cy="6096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4333" y="2044700"/>
            <a:ext cx="3884477" cy="3048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Oval 5"/>
          <p:cNvSpPr/>
          <p:nvPr userDrawn="1"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5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2700" y="1774825"/>
            <a:ext cx="6555246" cy="663575"/>
          </a:xfrm>
        </p:spPr>
        <p:txBody>
          <a:bodyPr anchor="t"/>
          <a:lstStyle>
            <a:lvl1pPr algn="ctr">
              <a:defRPr sz="3200" b="1" cap="all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3109" y="1371600"/>
            <a:ext cx="6555246" cy="389716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effectLst/>
              </a:defRPr>
            </a:lvl1pPr>
          </a:lstStyle>
          <a:p>
            <a:fld id="{53074F12-AA26-4AC8-9962-C36BB8F32554}" type="datetimeFigureOut">
              <a:rPr lang="en-US" smtClean="0"/>
              <a:pPr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effectLst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6"/>
          </a:solidFill>
          <a:effectLst/>
          <a:latin typeface="+mj-lt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HAPPY NEW YEAR!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UY" smtClean="0"/>
              <a:t>Click to Add Subtitle</a:t>
            </a:r>
            <a:endParaRPr lang="es-UY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34290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Bar Chart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545462432"/>
              </p:ext>
            </p:extLst>
          </p:nvPr>
        </p:nvGraphicFramePr>
        <p:xfrm>
          <a:off x="685800" y="1752600"/>
          <a:ext cx="777239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8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Pie Chart</a:t>
            </a:r>
            <a:endParaRPr lang="en-US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581354988"/>
              </p:ext>
            </p:extLst>
          </p:nvPr>
        </p:nvGraphicFramePr>
        <p:xfrm>
          <a:off x="3962400" y="1676400"/>
          <a:ext cx="464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6"/>
          <p:cNvSpPr txBox="1">
            <a:spLocks/>
          </p:cNvSpPr>
          <p:nvPr/>
        </p:nvSpPr>
        <p:spPr>
          <a:xfrm>
            <a:off x="835025" y="1819955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Product Features</a:t>
            </a:r>
            <a:endParaRPr lang="en-US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835025" y="2449817"/>
            <a:ext cx="4041775" cy="37985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</a:p>
          <a:p>
            <a:r>
              <a:rPr lang="en-US" dirty="0" smtClean="0"/>
              <a:t>Feature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Option 1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Option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29400" y="5371355"/>
            <a:ext cx="152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THANK YOU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46331" y="5852970"/>
            <a:ext cx="2057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You can change this text.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553200" y="5435887"/>
            <a:ext cx="45719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97248" y="1371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Download free slides and templates</a:t>
            </a:r>
            <a:endParaRPr lang="en-US" sz="1800" dirty="0"/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7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479-new-year-8-fpp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2768</TotalTime>
  <Words>71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10479-new-year-8-fppt</vt:lpstr>
      <vt:lpstr>HAPPY NEW YEAR!</vt:lpstr>
      <vt:lpstr>Bar Chart</vt:lpstr>
      <vt:lpstr>Pie Chart</vt:lpstr>
      <vt:lpstr>Click to add title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Nasrin</cp:lastModifiedBy>
  <cp:revision>303</cp:revision>
  <dcterms:created xsi:type="dcterms:W3CDTF">2014-01-21T04:35:43Z</dcterms:created>
  <dcterms:modified xsi:type="dcterms:W3CDTF">2015-12-13T13:41:10Z</dcterms:modified>
</cp:coreProperties>
</file>