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60" r:id="rId3"/>
    <p:sldId id="257" r:id="rId4"/>
    <p:sldId id="263" r:id="rId5"/>
    <p:sldId id="262"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5A06"/>
    <a:srgbClr val="7ABC32"/>
    <a:srgbClr val="FF9E1D"/>
    <a:srgbClr val="D68B1C"/>
    <a:srgbClr val="D09622"/>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0" y="-96"/>
      </p:cViewPr>
      <p:guideLst>
        <p:guide orient="horz" pos="2160"/>
        <p:guide pos="2880"/>
      </p:guideLst>
    </p:cSldViewPr>
  </p:slideViewPr>
  <p:notesTextViewPr>
    <p:cViewPr>
      <p:scale>
        <a:sx n="1" d="1"/>
        <a:sy n="1" d="1"/>
      </p:scale>
      <p:origin x="0" y="0"/>
    </p:cViewPr>
  </p:notesTextViewPr>
  <p:gridSpacing cx="152705" cy="152705"/>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485A43-5599-4B4A-8117-C99144AE248A}" type="datetimeFigureOut">
              <a:rPr lang="en-US" smtClean="0"/>
              <a:t>12/13/2015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64D0DA1-7DFD-4DE6-9111-A6687D0E0128}" type="slidenum">
              <a:rPr lang="en-US" smtClean="0"/>
              <a:t>‹#›</a:t>
            </a:fld>
            <a:endParaRPr lang="en-US"/>
          </a:p>
        </p:txBody>
      </p:sp>
    </p:spTree>
    <p:extLst>
      <p:ext uri="{BB962C8B-B14F-4D97-AF65-F5344CB8AC3E}">
        <p14:creationId xmlns:p14="http://schemas.microsoft.com/office/powerpoint/2010/main" val="1089478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1411855-6D7B-4F6D-8FD6-42C3DF7A3048}" type="slidenum">
              <a:rPr lang="en-US" altLang="en-US"/>
              <a:pPr/>
              <a:t>2</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145070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491926B-B96C-4FAE-AF16-CD4CB8E53152}" type="slidenum">
              <a:rPr lang="en-GB" altLang="en-US"/>
              <a:pPr/>
              <a:t>4</a:t>
            </a:fld>
            <a:endParaRPr lang="en-GB"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947310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BE9EBAE-1448-4F09-9597-E1DA11DA9885}" type="slidenum">
              <a:rPr lang="en-US" altLang="en-US"/>
              <a:pPr/>
              <a:t>5</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929963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65195" y="4650640"/>
            <a:ext cx="7329840" cy="859205"/>
          </a:xfrm>
          <a:effectLst/>
        </p:spPr>
        <p:txBody>
          <a:bodyPr>
            <a:normAutofit/>
          </a:bodyPr>
          <a:lstStyle>
            <a:lvl1pPr algn="l">
              <a:defRPr sz="3600">
                <a:solidFill>
                  <a:srgbClr val="2A5A06"/>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65195" y="5566870"/>
            <a:ext cx="7329840" cy="458115"/>
          </a:xfrm>
        </p:spPr>
        <p:txBody>
          <a:bodyPr>
            <a:normAutofit/>
          </a:bodyPr>
          <a:lstStyle>
            <a:lvl1pPr marL="0" indent="0" algn="l">
              <a:buNone/>
              <a:defRPr sz="2800">
                <a:solidFill>
                  <a:srgbClr val="7ABC3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dirty="0"/>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893609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0668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B474539-B818-4064-90F3-26893F7FF8CC}" type="slidenum">
              <a:rPr lang="en-US" altLang="en-US"/>
              <a:pPr>
                <a:defRPr/>
              </a:pPr>
              <a:t>‹#›</a:t>
            </a:fld>
            <a:endParaRPr lang="en-US" altLang="en-US"/>
          </a:p>
        </p:txBody>
      </p:sp>
    </p:spTree>
    <p:extLst>
      <p:ext uri="{BB962C8B-B14F-4D97-AF65-F5344CB8AC3E}">
        <p14:creationId xmlns:p14="http://schemas.microsoft.com/office/powerpoint/2010/main" val="435770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1443835"/>
            <a:ext cx="8229600" cy="458115"/>
          </a:xfrm>
        </p:spPr>
        <p:txBody>
          <a:bodyPr>
            <a:normAutofit/>
          </a:bodyPr>
          <a:lstStyle>
            <a:lvl1pPr algn="l">
              <a:defRPr sz="3600">
                <a:solidFill>
                  <a:srgbClr val="2A5A06"/>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48965" y="2054655"/>
            <a:ext cx="8229600" cy="3918803"/>
          </a:xfrm>
        </p:spPr>
        <p:txBody>
          <a:bodyPr/>
          <a:lstStyle>
            <a:lvl1pPr>
              <a:defRPr sz="2800">
                <a:solidFill>
                  <a:schemeClr val="accent3">
                    <a:lumMod val="50000"/>
                  </a:schemeClr>
                </a:solidFill>
              </a:defRPr>
            </a:lvl1pPr>
            <a:lvl2pPr>
              <a:defRPr>
                <a:solidFill>
                  <a:schemeClr val="accent3">
                    <a:lumMod val="50000"/>
                  </a:schemeClr>
                </a:solidFill>
              </a:defRPr>
            </a:lvl2pPr>
            <a:lvl3pPr>
              <a:defRPr>
                <a:solidFill>
                  <a:schemeClr val="accent3">
                    <a:lumMod val="50000"/>
                  </a:schemeClr>
                </a:solidFill>
              </a:defRPr>
            </a:lvl3pPr>
            <a:lvl4pPr>
              <a:defRPr>
                <a:solidFill>
                  <a:schemeClr val="accent3">
                    <a:lumMod val="50000"/>
                  </a:schemeClr>
                </a:solidFill>
              </a:defRPr>
            </a:lvl4pPr>
            <a:lvl5pPr>
              <a:defRPr>
                <a:solidFill>
                  <a:schemeClr val="accent3">
                    <a:lumMod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76014" y="374900"/>
            <a:ext cx="6558080" cy="763525"/>
          </a:xfrm>
        </p:spPr>
        <p:txBody>
          <a:bodyPr>
            <a:normAutofit/>
          </a:bodyPr>
          <a:lstStyle>
            <a:lvl1pPr algn="l">
              <a:defRPr sz="3600">
                <a:solidFill>
                  <a:srgbClr val="7ABC3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1976015" y="1291130"/>
            <a:ext cx="6558080" cy="4275740"/>
          </a:xfrm>
        </p:spPr>
        <p:txBody>
          <a:bodyPr/>
          <a:lstStyle>
            <a:lvl1pPr>
              <a:defRPr sz="2800">
                <a:solidFill>
                  <a:schemeClr val="accent3">
                    <a:lumMod val="50000"/>
                  </a:schemeClr>
                </a:solidFill>
              </a:defRPr>
            </a:lvl1pPr>
            <a:lvl2pPr>
              <a:defRPr>
                <a:solidFill>
                  <a:schemeClr val="accent3">
                    <a:lumMod val="50000"/>
                  </a:schemeClr>
                </a:solidFill>
              </a:defRPr>
            </a:lvl2pPr>
            <a:lvl3pPr>
              <a:defRPr>
                <a:solidFill>
                  <a:schemeClr val="accent3">
                    <a:lumMod val="50000"/>
                  </a:schemeClr>
                </a:solidFill>
              </a:defRPr>
            </a:lvl3pPr>
            <a:lvl4pPr>
              <a:defRPr>
                <a:solidFill>
                  <a:schemeClr val="accent3">
                    <a:lumMod val="50000"/>
                  </a:schemeClr>
                </a:solidFill>
              </a:defRPr>
            </a:lvl4pPr>
            <a:lvl5pPr>
              <a:defRPr>
                <a:solidFill>
                  <a:schemeClr val="accent3">
                    <a:lumMod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3014"/>
            <a:ext cx="8229600" cy="584623"/>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5" y="1291130"/>
            <a:ext cx="8229600" cy="532180"/>
          </a:xfrm>
        </p:spPr>
        <p:txBody>
          <a:bodyPr>
            <a:normAutofit/>
          </a:bodyPr>
          <a:lstStyle>
            <a:lvl1pPr algn="l">
              <a:defRPr sz="3600">
                <a:solidFill>
                  <a:schemeClr val="accent3">
                    <a:lumMod val="50000"/>
                  </a:schemeClr>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48965" y="1882907"/>
            <a:ext cx="4040188" cy="639762"/>
          </a:xfrm>
        </p:spPr>
        <p:txBody>
          <a:bodyPr anchor="b"/>
          <a:lstStyle>
            <a:lvl1pPr marL="0" indent="0">
              <a:buNone/>
              <a:defRPr sz="2400" b="1">
                <a:solidFill>
                  <a:srgbClr val="7ABC3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48965" y="2512770"/>
            <a:ext cx="4040188" cy="3035058"/>
          </a:xfrm>
        </p:spPr>
        <p:txBody>
          <a:bodyPr/>
          <a:lstStyle>
            <a:lvl1pPr>
              <a:defRPr sz="2400">
                <a:solidFill>
                  <a:schemeClr val="accent3">
                    <a:lumMod val="50000"/>
                  </a:schemeClr>
                </a:solidFill>
              </a:defRPr>
            </a:lvl1pPr>
            <a:lvl2pPr>
              <a:defRPr sz="2000">
                <a:solidFill>
                  <a:schemeClr val="accent3">
                    <a:lumMod val="50000"/>
                  </a:schemeClr>
                </a:solidFill>
              </a:defRPr>
            </a:lvl2pPr>
            <a:lvl3pPr>
              <a:defRPr sz="1800">
                <a:solidFill>
                  <a:schemeClr val="accent3">
                    <a:lumMod val="50000"/>
                  </a:schemeClr>
                </a:solidFill>
              </a:defRPr>
            </a:lvl3pPr>
            <a:lvl4pPr>
              <a:defRPr sz="1600">
                <a:solidFill>
                  <a:schemeClr val="accent3">
                    <a:lumMod val="50000"/>
                  </a:schemeClr>
                </a:solidFill>
              </a:defRPr>
            </a:lvl4pPr>
            <a:lvl5pPr>
              <a:defRPr sz="1600">
                <a:solidFill>
                  <a:schemeClr val="accent3">
                    <a:lumMod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36790" y="1882907"/>
            <a:ext cx="4041775" cy="639762"/>
          </a:xfrm>
        </p:spPr>
        <p:txBody>
          <a:bodyPr anchor="b"/>
          <a:lstStyle>
            <a:lvl1pPr marL="0" indent="0">
              <a:buNone/>
              <a:defRPr sz="2400" b="1">
                <a:solidFill>
                  <a:srgbClr val="7ABC3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36790" y="2512770"/>
            <a:ext cx="4041775" cy="3035058"/>
          </a:xfrm>
        </p:spPr>
        <p:txBody>
          <a:bodyPr/>
          <a:lstStyle>
            <a:lvl1pPr>
              <a:defRPr sz="2400">
                <a:solidFill>
                  <a:schemeClr val="accent3">
                    <a:lumMod val="50000"/>
                  </a:schemeClr>
                </a:solidFill>
              </a:defRPr>
            </a:lvl1pPr>
            <a:lvl2pPr>
              <a:defRPr sz="2000">
                <a:solidFill>
                  <a:schemeClr val="accent3">
                    <a:lumMod val="50000"/>
                  </a:schemeClr>
                </a:solidFill>
              </a:defRPr>
            </a:lvl2pPr>
            <a:lvl3pPr>
              <a:defRPr sz="1800">
                <a:solidFill>
                  <a:schemeClr val="accent3">
                    <a:lumMod val="50000"/>
                  </a:schemeClr>
                </a:solidFill>
              </a:defRPr>
            </a:lvl3pPr>
            <a:lvl4pPr>
              <a:defRPr sz="1600">
                <a:solidFill>
                  <a:schemeClr val="accent3">
                    <a:lumMod val="50000"/>
                  </a:schemeClr>
                </a:solidFill>
              </a:defRPr>
            </a:lvl4pPr>
            <a:lvl5pPr>
              <a:defRPr sz="1600">
                <a:solidFill>
                  <a:schemeClr val="accent3">
                    <a:lumMod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12/13/2015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Click to edit Master title style</a:t>
            </a:r>
            <a:endParaRPr lang="en-US" dirty="0"/>
          </a:p>
        </p:txBody>
      </p:sp>
      <p:sp>
        <p:nvSpPr>
          <p:cNvPr id="3" name="Subtitle 2"/>
          <p:cNvSpPr>
            <a:spLocks noGrp="1"/>
          </p:cNvSpPr>
          <p:nvPr>
            <p:ph type="subTitle" idx="1"/>
          </p:nvPr>
        </p:nvSpPr>
        <p:spPr/>
        <p:txBody>
          <a:bodyPr>
            <a:normAutofit fontScale="92500" lnSpcReduction="10000"/>
          </a:bodyPr>
          <a:lstStyle/>
          <a:p>
            <a:r>
              <a:rPr lang="en-US" dirty="0" smtClean="0"/>
              <a:t>Click to edit Master subtitle style</a:t>
            </a:r>
            <a:endParaRPr lang="en-US" dirty="0"/>
          </a:p>
        </p:txBody>
      </p:sp>
      <p:sp>
        <p:nvSpPr>
          <p:cNvPr id="4" name="TextBox 3"/>
          <p:cNvSpPr txBox="1"/>
          <p:nvPr/>
        </p:nvSpPr>
        <p:spPr>
          <a:xfrm>
            <a:off x="3044950" y="3734410"/>
            <a:ext cx="2605201" cy="830997"/>
          </a:xfrm>
          <a:prstGeom prst="rect">
            <a:avLst/>
          </a:prstGeom>
          <a:noFill/>
        </p:spPr>
        <p:txBody>
          <a:bodyPr wrap="none" rtlCol="1">
            <a:spAutoFit/>
          </a:bodyPr>
          <a:lstStyle/>
          <a:p>
            <a:pPr algn="ctr"/>
            <a:r>
              <a:rPr lang="en-US" sz="2400" dirty="0" smtClean="0">
                <a:solidFill>
                  <a:srgbClr val="2A5A06"/>
                </a:solidFill>
              </a:rPr>
              <a:t>irppt.com</a:t>
            </a:r>
          </a:p>
          <a:p>
            <a:pPr algn="ctr"/>
            <a:r>
              <a:rPr lang="fa-IR" sz="2400" dirty="0" smtClean="0">
                <a:solidFill>
                  <a:srgbClr val="2A5A06"/>
                </a:solidFill>
              </a:rPr>
              <a:t>مرکز پاورپوینت مادسیج</a:t>
            </a:r>
            <a:endParaRPr lang="fa-IR" sz="2400" dirty="0">
              <a:solidFill>
                <a:srgbClr val="2A5A06"/>
              </a:solidFill>
            </a:endParaRPr>
          </a:p>
        </p:txBody>
      </p:sp>
    </p:spTree>
    <p:extLst>
      <p:ext uri="{BB962C8B-B14F-4D97-AF65-F5344CB8AC3E}">
        <p14:creationId xmlns:p14="http://schemas.microsoft.com/office/powerpoint/2010/main" val="363920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36"/>
          <p:cNvGraphicFramePr>
            <a:graphicFrameLocks noChangeAspect="1"/>
          </p:cNvGraphicFramePr>
          <p:nvPr/>
        </p:nvGraphicFramePr>
        <p:xfrm>
          <a:off x="1371600" y="1447800"/>
          <a:ext cx="6400800" cy="4351338"/>
        </p:xfrm>
        <a:graphic>
          <a:graphicData uri="http://schemas.openxmlformats.org/presentationml/2006/ole">
            <mc:AlternateContent xmlns:mc="http://schemas.openxmlformats.org/markup-compatibility/2006">
              <mc:Choice xmlns:v="urn:schemas-microsoft-com:vml" Requires="v">
                <p:oleObj spid="_x0000_s1026" name="Chart" r:id="rId4" imgW="10925113" imgH="7419934" progId="MSGraph.Chart.8">
                  <p:embed followColorScheme="full"/>
                </p:oleObj>
              </mc:Choice>
              <mc:Fallback>
                <p:oleObj name="Chart" r:id="rId4" imgW="10925113" imgH="7419934" progId="MSGraph.Chart.8">
                  <p:embed followColorScheme="full"/>
                  <p:pic>
                    <p:nvPicPr>
                      <p:cNvPr id="0" name=""/>
                      <p:cNvPicPr>
                        <a:picLocks noChangeAspect="1" noChangeArrowheads="1"/>
                      </p:cNvPicPr>
                      <p:nvPr/>
                    </p:nvPicPr>
                    <p:blipFill>
                      <a:blip r:embed="rId5"/>
                      <a:srcRect/>
                      <a:stretch>
                        <a:fillRect/>
                      </a:stretch>
                    </p:blipFill>
                    <p:spPr bwMode="auto">
                      <a:xfrm>
                        <a:off x="1371600" y="1447800"/>
                        <a:ext cx="640080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32999"/>
                                </a:schemeClr>
                              </a:outerShdw>
                            </a:effectLst>
                          </a14:hiddenEffects>
                        </a:ext>
                      </a:extLst>
                    </p:spPr>
                  </p:pic>
                </p:oleObj>
              </mc:Fallback>
            </mc:AlternateContent>
          </a:graphicData>
        </a:graphic>
      </p:graphicFrame>
      <p:sp>
        <p:nvSpPr>
          <p:cNvPr id="7171" name="Text Box 33"/>
          <p:cNvSpPr txBox="1">
            <a:spLocks noChangeArrowheads="1"/>
          </p:cNvSpPr>
          <p:nvPr/>
        </p:nvSpPr>
        <p:spPr bwMode="auto">
          <a:xfrm>
            <a:off x="2590800" y="5791200"/>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b="1"/>
              <a:t>PowerPoint</a:t>
            </a:r>
            <a:r>
              <a:rPr lang="en-US" altLang="en-US" sz="2800"/>
              <a:t> chart object</a:t>
            </a:r>
            <a:endParaRPr lang="en-US" altLang="en-US"/>
          </a:p>
        </p:txBody>
      </p:sp>
    </p:spTree>
    <p:extLst>
      <p:ext uri="{BB962C8B-B14F-4D97-AF65-F5344CB8AC3E}">
        <p14:creationId xmlns:p14="http://schemas.microsoft.com/office/powerpoint/2010/main" val="40811819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smtClean="0"/>
              <a:t>Slide Title</a:t>
            </a:r>
            <a:endParaRPr lang="en-US" dirty="0"/>
          </a:p>
        </p:txBody>
      </p:sp>
      <p:sp>
        <p:nvSpPr>
          <p:cNvPr id="3" name="Content Placeholder 2"/>
          <p:cNvSpPr>
            <a:spLocks noGrp="1"/>
          </p:cNvSpPr>
          <p:nvPr>
            <p:ph idx="1"/>
          </p:nvPr>
        </p:nvSpPr>
        <p:spPr/>
        <p:txBody>
          <a:bodyPr/>
          <a:lstStyle/>
          <a:p>
            <a:r>
              <a:rPr lang="en-US" smtClean="0"/>
              <a:t>Make Effective Presentations</a:t>
            </a:r>
          </a:p>
          <a:p>
            <a:r>
              <a:rPr lang="en-US" smtClean="0"/>
              <a:t>Using Awesome Backgrounds</a:t>
            </a:r>
          </a:p>
          <a:p>
            <a:r>
              <a:rPr lang="en-US" smtClean="0"/>
              <a:t>Engage your Audience</a:t>
            </a:r>
          </a:p>
          <a:p>
            <a:r>
              <a:rPr lang="en-US" smtClean="0"/>
              <a:t>Capture Audience Attention</a:t>
            </a:r>
          </a:p>
          <a:p>
            <a:endParaRPr lang="en-US" smtClean="0"/>
          </a:p>
          <a:p>
            <a:endParaRPr lang="en-US"/>
          </a:p>
        </p:txBody>
      </p:sp>
    </p:spTree>
    <p:extLst>
      <p:ext uri="{BB962C8B-B14F-4D97-AF65-F5344CB8AC3E}">
        <p14:creationId xmlns:p14="http://schemas.microsoft.com/office/powerpoint/2010/main" val="41033094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1267" name="Object 3"/>
          <p:cNvGraphicFramePr>
            <a:graphicFrameLocks noChangeAspect="1"/>
          </p:cNvGraphicFramePr>
          <p:nvPr/>
        </p:nvGraphicFramePr>
        <p:xfrm>
          <a:off x="647700" y="2889250"/>
          <a:ext cx="6732588" cy="3740150"/>
        </p:xfrm>
        <a:graphic>
          <a:graphicData uri="http://schemas.openxmlformats.org/presentationml/2006/ole">
            <mc:AlternateContent xmlns:mc="http://schemas.openxmlformats.org/markup-compatibility/2006">
              <mc:Choice xmlns:v="urn:schemas-microsoft-com:vml" Requires="v">
                <p:oleObj spid="_x0000_s2050" name="Chart" r:id="rId4" imgW="8296234" imgH="4610196" progId="MSGraph.Chart.8">
                  <p:embed followColorScheme="full"/>
                </p:oleObj>
              </mc:Choice>
              <mc:Fallback>
                <p:oleObj name="Chart" r:id="rId4" imgW="8296234" imgH="4610196" progId="MSGraph.Chart.8">
                  <p:embed followColorScheme="full"/>
                  <p:pic>
                    <p:nvPicPr>
                      <p:cNvPr id="0" name=""/>
                      <p:cNvPicPr>
                        <a:picLocks noChangeAspect="1" noChangeArrowheads="1"/>
                      </p:cNvPicPr>
                      <p:nvPr/>
                    </p:nvPicPr>
                    <p:blipFill>
                      <a:blip r:embed="rId5"/>
                      <a:srcRect/>
                      <a:stretch>
                        <a:fillRect/>
                      </a:stretch>
                    </p:blipFill>
                    <p:spPr bwMode="auto">
                      <a:xfrm>
                        <a:off x="647700" y="2889250"/>
                        <a:ext cx="6732588" cy="374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extLst>
      <p:ext uri="{BB962C8B-B14F-4D97-AF65-F5344CB8AC3E}">
        <p14:creationId xmlns:p14="http://schemas.microsoft.com/office/powerpoint/2010/main" val="32151655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3315" name="Rectangle 3"/>
          <p:cNvSpPr>
            <a:spLocks noGrp="1" noChangeArrowheads="1"/>
          </p:cNvSpPr>
          <p:nvPr>
            <p:ph type="title"/>
          </p:nvPr>
        </p:nvSpPr>
        <p:spPr/>
        <p:txBody>
          <a:bodyPr>
            <a:normAutofit fontScale="90000"/>
          </a:bodyPr>
          <a:lstStyle/>
          <a:p>
            <a:pPr eaLnBrk="1" hangingPunct="1"/>
            <a:r>
              <a:rPr lang="en-GB" altLang="en-US" smtClean="0"/>
              <a:t>Use of templates</a:t>
            </a:r>
            <a:endParaRPr lang="en-US" altLang="en-US" smtClean="0"/>
          </a:p>
        </p:txBody>
      </p:sp>
      <p:sp>
        <p:nvSpPr>
          <p:cNvPr id="13316"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3317"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3318"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3319"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3320"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extLst>
      <p:ext uri="{BB962C8B-B14F-4D97-AF65-F5344CB8AC3E}">
        <p14:creationId xmlns:p14="http://schemas.microsoft.com/office/powerpoint/2010/main" val="2107503467"/>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1599</TotalTime>
  <Words>204</Words>
  <Application>Microsoft Office PowerPoint</Application>
  <PresentationFormat>On-screen Show (4:3)</PresentationFormat>
  <Paragraphs>26</Paragraphs>
  <Slides>5</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Office Theme</vt:lpstr>
      <vt:lpstr>Chart</vt:lpstr>
      <vt:lpstr>Click to edit Master title style</vt:lpstr>
      <vt:lpstr>PowerPoint Presentation</vt:lpstr>
      <vt:lpstr>Slide Title</vt:lpstr>
      <vt:lpstr>Sample Graph (3 colours)</vt:lpstr>
      <vt:lpstr>Use of templates</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dc:creator>
  <cp:lastModifiedBy>Nasrin</cp:lastModifiedBy>
  <cp:revision>28</cp:revision>
  <dcterms:created xsi:type="dcterms:W3CDTF">2013-08-21T19:17:07Z</dcterms:created>
  <dcterms:modified xsi:type="dcterms:W3CDTF">2015-12-13T13:46:24Z</dcterms:modified>
</cp:coreProperties>
</file>